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50" r:id="rId1"/>
    <p:sldMasterId id="2147483652" r:id="rId2"/>
    <p:sldMasterId id="2147483684" r:id="rId3"/>
  </p:sldMasterIdLst>
  <p:notesMasterIdLst>
    <p:notesMasterId r:id="rId60"/>
  </p:notesMasterIdLst>
  <p:handoutMasterIdLst>
    <p:handoutMasterId r:id="rId61"/>
  </p:handoutMasterIdLst>
  <p:sldIdLst>
    <p:sldId id="347" r:id="rId4"/>
    <p:sldId id="336" r:id="rId5"/>
    <p:sldId id="338" r:id="rId6"/>
    <p:sldId id="298" r:id="rId7"/>
    <p:sldId id="299" r:id="rId8"/>
    <p:sldId id="340" r:id="rId9"/>
    <p:sldId id="341" r:id="rId10"/>
    <p:sldId id="342" r:id="rId11"/>
    <p:sldId id="343" r:id="rId12"/>
    <p:sldId id="344" r:id="rId13"/>
    <p:sldId id="346" r:id="rId14"/>
    <p:sldId id="348" r:id="rId15"/>
    <p:sldId id="349" r:id="rId16"/>
    <p:sldId id="296" r:id="rId17"/>
    <p:sldId id="285" r:id="rId18"/>
    <p:sldId id="330" r:id="rId19"/>
    <p:sldId id="268" r:id="rId20"/>
    <p:sldId id="284" r:id="rId21"/>
    <p:sldId id="293" r:id="rId22"/>
    <p:sldId id="291" r:id="rId23"/>
    <p:sldId id="264" r:id="rId24"/>
    <p:sldId id="304" r:id="rId25"/>
    <p:sldId id="334" r:id="rId26"/>
    <p:sldId id="331" r:id="rId27"/>
    <p:sldId id="280" r:id="rId28"/>
    <p:sldId id="339" r:id="rId29"/>
    <p:sldId id="329" r:id="rId30"/>
    <p:sldId id="300" r:id="rId31"/>
    <p:sldId id="270" r:id="rId32"/>
    <p:sldId id="301" r:id="rId33"/>
    <p:sldId id="332" r:id="rId34"/>
    <p:sldId id="295" r:id="rId35"/>
    <p:sldId id="279" r:id="rId36"/>
    <p:sldId id="267" r:id="rId37"/>
    <p:sldId id="274" r:id="rId38"/>
    <p:sldId id="281" r:id="rId39"/>
    <p:sldId id="273" r:id="rId40"/>
    <p:sldId id="333" r:id="rId41"/>
    <p:sldId id="292" r:id="rId42"/>
    <p:sldId id="272" r:id="rId43"/>
    <p:sldId id="282" r:id="rId44"/>
    <p:sldId id="277" r:id="rId45"/>
    <p:sldId id="265" r:id="rId46"/>
    <p:sldId id="303" r:id="rId47"/>
    <p:sldId id="266" r:id="rId48"/>
    <p:sldId id="294" r:id="rId49"/>
    <p:sldId id="297" r:id="rId50"/>
    <p:sldId id="275" r:id="rId51"/>
    <p:sldId id="302" r:id="rId52"/>
    <p:sldId id="260" r:id="rId53"/>
    <p:sldId id="263" r:id="rId54"/>
    <p:sldId id="276" r:id="rId55"/>
    <p:sldId id="335" r:id="rId56"/>
    <p:sldId id="257" r:id="rId57"/>
    <p:sldId id="258" r:id="rId58"/>
    <p:sldId id="259" r:id="rId5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EE4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50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2" y="114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Sheet1!$A$2:$A$8</c:f>
              <c:strCache>
                <c:ptCount val="7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  <c:pt idx="6">
                  <c:v>Option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  <c:pt idx="6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07048520"/>
        <c:axId val="307045776"/>
      </c:barChart>
      <c:catAx>
        <c:axId val="30704852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307045776"/>
        <c:crosses val="autoZero"/>
        <c:auto val="1"/>
        <c:lblAlgn val="ctr"/>
        <c:lblOffset val="100"/>
        <c:noMultiLvlLbl val="0"/>
      </c:catAx>
      <c:valAx>
        <c:axId val="30704577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48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Sheet1!$A$2:$A$7</c:f>
              <c:strCache>
                <c:ptCount val="6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07060280"/>
        <c:axId val="307060672"/>
      </c:barChart>
      <c:catAx>
        <c:axId val="3070602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07060672"/>
        <c:crosses val="autoZero"/>
        <c:auto val="1"/>
        <c:lblAlgn val="ctr"/>
        <c:lblOffset val="100"/>
        <c:noMultiLvlLbl val="0"/>
      </c:catAx>
      <c:valAx>
        <c:axId val="307060672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070602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C9E-4914-9AFF-B59EE6C477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C9E-4914-9AFF-B59EE6C477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C9E-4914-9AFF-B59EE6C47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7C9E-4914-9AFF-B59EE6C47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5519712"/>
        <c:axId val="305520888"/>
      </c:barChart>
      <c:catAx>
        <c:axId val="3055197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05520888"/>
        <c:crosses val="autoZero"/>
        <c:auto val="1"/>
        <c:lblAlgn val="ctr"/>
        <c:lblOffset val="100"/>
        <c:noMultiLvlLbl val="0"/>
      </c:catAx>
      <c:valAx>
        <c:axId val="3055208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5519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6F4E-44D3-A66C-EE7D1A50B9B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F4E-44D3-A66C-EE7D1A50B9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4E-44D3-A66C-EE7D1A50B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5521672"/>
        <c:axId val="305524416"/>
      </c:barChart>
      <c:catAx>
        <c:axId val="30552167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05524416"/>
        <c:crosses val="autoZero"/>
        <c:auto val="1"/>
        <c:lblAlgn val="ctr"/>
        <c:lblOffset val="100"/>
        <c:noMultiLvlLbl val="0"/>
      </c:catAx>
      <c:valAx>
        <c:axId val="30552441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5521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5525200"/>
        <c:axId val="307061456"/>
      </c:barChart>
      <c:catAx>
        <c:axId val="30552520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07061456"/>
        <c:crosses val="autoZero"/>
        <c:auto val="1"/>
        <c:lblAlgn val="ctr"/>
        <c:lblOffset val="100"/>
        <c:noMultiLvlLbl val="0"/>
      </c:catAx>
      <c:valAx>
        <c:axId val="3070614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5525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FB-4BB4-A53A-2255B688A18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8FB-4BB4-A53A-2255B688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8FB-4BB4-A53A-2255B688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7068512"/>
        <c:axId val="307065376"/>
      </c:barChart>
      <c:catAx>
        <c:axId val="3070685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07065376"/>
        <c:crosses val="autoZero"/>
        <c:auto val="1"/>
        <c:lblAlgn val="ctr"/>
        <c:lblOffset val="100"/>
        <c:noMultiLvlLbl val="0"/>
      </c:catAx>
      <c:valAx>
        <c:axId val="30706537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706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EC-4BE3-BA38-8CDB93636E9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7EC-4BE3-BA38-8CDB93636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7EC-4BE3-BA38-8CDB93636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7066944"/>
        <c:axId val="307063808"/>
      </c:barChart>
      <c:catAx>
        <c:axId val="30706694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07063808"/>
        <c:crosses val="autoZero"/>
        <c:auto val="1"/>
        <c:lblAlgn val="ctr"/>
        <c:lblOffset val="100"/>
        <c:noMultiLvlLbl val="0"/>
      </c:catAx>
      <c:valAx>
        <c:axId val="30706380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7066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DB4AE3-A6DC-4673-BBEC-2E081844A196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23B9C3-40D5-4812-A07E-F95AA88F19DA}">
      <dgm:prSet/>
      <dgm:spPr/>
      <dgm:t>
        <a:bodyPr/>
        <a:lstStyle/>
        <a:p>
          <a:r>
            <a:rPr lang="sr-Latn-RS" dirty="0"/>
            <a:t>Petrović Teodora 2018/0282</a:t>
          </a:r>
          <a:endParaRPr lang="en-US" dirty="0"/>
        </a:p>
      </dgm:t>
    </dgm:pt>
    <dgm:pt modelId="{07A48771-E7BF-4441-8AA2-7B90FF705B20}" type="parTrans" cxnId="{95A591F8-7829-436E-90A7-B5C079AAEDE8}">
      <dgm:prSet/>
      <dgm:spPr/>
      <dgm:t>
        <a:bodyPr/>
        <a:lstStyle/>
        <a:p>
          <a:endParaRPr lang="en-US"/>
        </a:p>
      </dgm:t>
    </dgm:pt>
    <dgm:pt modelId="{D713E0FD-EFF6-473A-971D-DF49E41FD4D4}" type="sibTrans" cxnId="{95A591F8-7829-436E-90A7-B5C079AAEDE8}">
      <dgm:prSet/>
      <dgm:spPr/>
      <dgm:t>
        <a:bodyPr/>
        <a:lstStyle/>
        <a:p>
          <a:endParaRPr lang="en-US"/>
        </a:p>
      </dgm:t>
    </dgm:pt>
    <dgm:pt modelId="{25B64662-6AFA-400D-8EEA-CFE17A49852A}">
      <dgm:prSet/>
      <dgm:spPr/>
      <dgm:t>
        <a:bodyPr/>
        <a:lstStyle/>
        <a:p>
          <a:r>
            <a:rPr lang="sr-Latn-RS"/>
            <a:t>Urošević Vera 2018/0267</a:t>
          </a:r>
          <a:endParaRPr lang="en-US"/>
        </a:p>
      </dgm:t>
    </dgm:pt>
    <dgm:pt modelId="{D0943AEE-0FD7-4C46-918B-B473960ADA02}" type="parTrans" cxnId="{8AD6C6EF-595E-4DD2-A827-87B6E41E3FA7}">
      <dgm:prSet/>
      <dgm:spPr/>
      <dgm:t>
        <a:bodyPr/>
        <a:lstStyle/>
        <a:p>
          <a:endParaRPr lang="en-US"/>
        </a:p>
      </dgm:t>
    </dgm:pt>
    <dgm:pt modelId="{FE1971ED-9480-4882-8AE7-C8C0AFF5A904}" type="sibTrans" cxnId="{8AD6C6EF-595E-4DD2-A827-87B6E41E3FA7}">
      <dgm:prSet/>
      <dgm:spPr/>
      <dgm:t>
        <a:bodyPr/>
        <a:lstStyle/>
        <a:p>
          <a:endParaRPr lang="en-US"/>
        </a:p>
      </dgm:t>
    </dgm:pt>
    <dgm:pt modelId="{F96A914B-9847-41E0-957D-9E57DFB94558}" type="pres">
      <dgm:prSet presAssocID="{2BDB4AE3-A6DC-4673-BBEC-2E081844A1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F8AC4F-1375-4842-804C-C98F4DB7D7A1}" type="pres">
      <dgm:prSet presAssocID="{5723B9C3-40D5-4812-A07E-F95AA88F19DA}" presName="hierRoot1" presStyleCnt="0"/>
      <dgm:spPr/>
      <dgm:t>
        <a:bodyPr/>
        <a:lstStyle/>
        <a:p>
          <a:endParaRPr lang="en-US"/>
        </a:p>
      </dgm:t>
    </dgm:pt>
    <dgm:pt modelId="{F526826E-CA12-48DF-9EC5-55702788283F}" type="pres">
      <dgm:prSet presAssocID="{5723B9C3-40D5-4812-A07E-F95AA88F19DA}" presName="composite" presStyleCnt="0"/>
      <dgm:spPr/>
      <dgm:t>
        <a:bodyPr/>
        <a:lstStyle/>
        <a:p>
          <a:endParaRPr lang="en-US"/>
        </a:p>
      </dgm:t>
    </dgm:pt>
    <dgm:pt modelId="{F23C38C1-D03B-42FA-817A-C667E33FD2EA}" type="pres">
      <dgm:prSet presAssocID="{5723B9C3-40D5-4812-A07E-F95AA88F19DA}" presName="background" presStyleLbl="node0" presStyleIdx="0" presStyleCnt="2"/>
      <dgm:spPr/>
      <dgm:t>
        <a:bodyPr/>
        <a:lstStyle/>
        <a:p>
          <a:endParaRPr lang="en-US"/>
        </a:p>
      </dgm:t>
    </dgm:pt>
    <dgm:pt modelId="{C6695F51-2113-4B9D-8C9D-B087760284E3}" type="pres">
      <dgm:prSet presAssocID="{5723B9C3-40D5-4812-A07E-F95AA88F19DA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EDE81D-279D-44C9-92B0-2CD94B7D41FE}" type="pres">
      <dgm:prSet presAssocID="{5723B9C3-40D5-4812-A07E-F95AA88F19DA}" presName="hierChild2" presStyleCnt="0"/>
      <dgm:spPr/>
      <dgm:t>
        <a:bodyPr/>
        <a:lstStyle/>
        <a:p>
          <a:endParaRPr lang="en-US"/>
        </a:p>
      </dgm:t>
    </dgm:pt>
    <dgm:pt modelId="{75368A2E-151A-4ECC-8C79-44ADDFD76E10}" type="pres">
      <dgm:prSet presAssocID="{25B64662-6AFA-400D-8EEA-CFE17A49852A}" presName="hierRoot1" presStyleCnt="0"/>
      <dgm:spPr/>
      <dgm:t>
        <a:bodyPr/>
        <a:lstStyle/>
        <a:p>
          <a:endParaRPr lang="en-US"/>
        </a:p>
      </dgm:t>
    </dgm:pt>
    <dgm:pt modelId="{12ED3582-F85F-467B-979F-D968D8F5E22E}" type="pres">
      <dgm:prSet presAssocID="{25B64662-6AFA-400D-8EEA-CFE17A49852A}" presName="composite" presStyleCnt="0"/>
      <dgm:spPr/>
      <dgm:t>
        <a:bodyPr/>
        <a:lstStyle/>
        <a:p>
          <a:endParaRPr lang="en-US"/>
        </a:p>
      </dgm:t>
    </dgm:pt>
    <dgm:pt modelId="{46E9017B-80D3-413E-8C74-093847BC992E}" type="pres">
      <dgm:prSet presAssocID="{25B64662-6AFA-400D-8EEA-CFE17A49852A}" presName="background" presStyleLbl="node0" presStyleIdx="1" presStyleCnt="2"/>
      <dgm:spPr/>
      <dgm:t>
        <a:bodyPr/>
        <a:lstStyle/>
        <a:p>
          <a:endParaRPr lang="en-US"/>
        </a:p>
      </dgm:t>
    </dgm:pt>
    <dgm:pt modelId="{2D66498B-8726-4259-ABC0-CEFEE7B8179E}" type="pres">
      <dgm:prSet presAssocID="{25B64662-6AFA-400D-8EEA-CFE17A49852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46530E-8A88-4441-9B07-614DE90022A5}" type="pres">
      <dgm:prSet presAssocID="{25B64662-6AFA-400D-8EEA-CFE17A49852A}" presName="hierChild2" presStyleCnt="0"/>
      <dgm:spPr/>
      <dgm:t>
        <a:bodyPr/>
        <a:lstStyle/>
        <a:p>
          <a:endParaRPr lang="en-US"/>
        </a:p>
      </dgm:t>
    </dgm:pt>
  </dgm:ptLst>
  <dgm:cxnLst>
    <dgm:cxn modelId="{448225BE-1B17-4479-9D44-6720113B8DCE}" type="presOf" srcId="{25B64662-6AFA-400D-8EEA-CFE17A49852A}" destId="{2D66498B-8726-4259-ABC0-CEFEE7B8179E}" srcOrd="0" destOrd="0" presId="urn:microsoft.com/office/officeart/2005/8/layout/hierarchy1"/>
    <dgm:cxn modelId="{018AFE2A-EA5C-4552-B239-134F42F6F825}" type="presOf" srcId="{2BDB4AE3-A6DC-4673-BBEC-2E081844A196}" destId="{F96A914B-9847-41E0-957D-9E57DFB94558}" srcOrd="0" destOrd="0" presId="urn:microsoft.com/office/officeart/2005/8/layout/hierarchy1"/>
    <dgm:cxn modelId="{95A591F8-7829-436E-90A7-B5C079AAEDE8}" srcId="{2BDB4AE3-A6DC-4673-BBEC-2E081844A196}" destId="{5723B9C3-40D5-4812-A07E-F95AA88F19DA}" srcOrd="0" destOrd="0" parTransId="{07A48771-E7BF-4441-8AA2-7B90FF705B20}" sibTransId="{D713E0FD-EFF6-473A-971D-DF49E41FD4D4}"/>
    <dgm:cxn modelId="{8AD6C6EF-595E-4DD2-A827-87B6E41E3FA7}" srcId="{2BDB4AE3-A6DC-4673-BBEC-2E081844A196}" destId="{25B64662-6AFA-400D-8EEA-CFE17A49852A}" srcOrd="1" destOrd="0" parTransId="{D0943AEE-0FD7-4C46-918B-B473960ADA02}" sibTransId="{FE1971ED-9480-4882-8AE7-C8C0AFF5A904}"/>
    <dgm:cxn modelId="{24244244-AA3F-45FE-A149-FAC87AF9256A}" type="presOf" srcId="{5723B9C3-40D5-4812-A07E-F95AA88F19DA}" destId="{C6695F51-2113-4B9D-8C9D-B087760284E3}" srcOrd="0" destOrd="0" presId="urn:microsoft.com/office/officeart/2005/8/layout/hierarchy1"/>
    <dgm:cxn modelId="{3EFFABF3-40B9-404D-8BED-FA01EA0B4595}" type="presParOf" srcId="{F96A914B-9847-41E0-957D-9E57DFB94558}" destId="{F6F8AC4F-1375-4842-804C-C98F4DB7D7A1}" srcOrd="0" destOrd="0" presId="urn:microsoft.com/office/officeart/2005/8/layout/hierarchy1"/>
    <dgm:cxn modelId="{FDFAE16B-85B6-4B27-9153-226005860C63}" type="presParOf" srcId="{F6F8AC4F-1375-4842-804C-C98F4DB7D7A1}" destId="{F526826E-CA12-48DF-9EC5-55702788283F}" srcOrd="0" destOrd="0" presId="urn:microsoft.com/office/officeart/2005/8/layout/hierarchy1"/>
    <dgm:cxn modelId="{3B2C17A9-C6A0-431B-B3B6-6C7EA8766342}" type="presParOf" srcId="{F526826E-CA12-48DF-9EC5-55702788283F}" destId="{F23C38C1-D03B-42FA-817A-C667E33FD2EA}" srcOrd="0" destOrd="0" presId="urn:microsoft.com/office/officeart/2005/8/layout/hierarchy1"/>
    <dgm:cxn modelId="{4A6E643B-5837-499E-B40B-D0D7E36BF706}" type="presParOf" srcId="{F526826E-CA12-48DF-9EC5-55702788283F}" destId="{C6695F51-2113-4B9D-8C9D-B087760284E3}" srcOrd="1" destOrd="0" presId="urn:microsoft.com/office/officeart/2005/8/layout/hierarchy1"/>
    <dgm:cxn modelId="{A16B2D4B-3DDB-4ADD-BBB5-ADAF28C4AE09}" type="presParOf" srcId="{F6F8AC4F-1375-4842-804C-C98F4DB7D7A1}" destId="{BBEDE81D-279D-44C9-92B0-2CD94B7D41FE}" srcOrd="1" destOrd="0" presId="urn:microsoft.com/office/officeart/2005/8/layout/hierarchy1"/>
    <dgm:cxn modelId="{03869441-9723-41EE-BACE-35ACF2C9EA07}" type="presParOf" srcId="{F96A914B-9847-41E0-957D-9E57DFB94558}" destId="{75368A2E-151A-4ECC-8C79-44ADDFD76E10}" srcOrd="1" destOrd="0" presId="urn:microsoft.com/office/officeart/2005/8/layout/hierarchy1"/>
    <dgm:cxn modelId="{570403F9-0F0A-469F-BBA1-E7E78463E62D}" type="presParOf" srcId="{75368A2E-151A-4ECC-8C79-44ADDFD76E10}" destId="{12ED3582-F85F-467B-979F-D968D8F5E22E}" srcOrd="0" destOrd="0" presId="urn:microsoft.com/office/officeart/2005/8/layout/hierarchy1"/>
    <dgm:cxn modelId="{8962778D-3145-4D45-9AB1-7E067239217C}" type="presParOf" srcId="{12ED3582-F85F-467B-979F-D968D8F5E22E}" destId="{46E9017B-80D3-413E-8C74-093847BC992E}" srcOrd="0" destOrd="0" presId="urn:microsoft.com/office/officeart/2005/8/layout/hierarchy1"/>
    <dgm:cxn modelId="{27979571-A051-4479-8117-C7CF9D5D983B}" type="presParOf" srcId="{12ED3582-F85F-467B-979F-D968D8F5E22E}" destId="{2D66498B-8726-4259-ABC0-CEFEE7B8179E}" srcOrd="1" destOrd="0" presId="urn:microsoft.com/office/officeart/2005/8/layout/hierarchy1"/>
    <dgm:cxn modelId="{AA7B5F54-60D3-460A-AC7B-DC65F182A2F5}" type="presParOf" srcId="{75368A2E-151A-4ECC-8C79-44ADDFD76E10}" destId="{2B46530E-8A88-4441-9B07-614DE90022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0.18782</cdr:x>
      <cdr:y>0.43201</cdr:y>
    </cdr:from>
    <cdr:to>
      <cdr:x>0.32709</cdr:x>
      <cdr:y>0.56799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="" xmlns:a16="http://schemas.microsoft.com/office/drawing/2014/main" id="{08AD787C-B576-41A3-AB0B-9E7D61C07641}"/>
            </a:ext>
          </a:extLst>
        </cdr:cNvPr>
        <cdr:cNvSpPr txBox="1"/>
      </cdr:nvSpPr>
      <cdr:spPr>
        <a:xfrm xmlns:a="http://schemas.openxmlformats.org/drawingml/2006/main">
          <a:off x="2032648" y="1857959"/>
          <a:ext cx="1507293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144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286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429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571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715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2857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000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144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sr-Cyrl-R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rPr>
            <a:t>Каролинска Институтет</a:t>
          </a:r>
          <a:endParaRPr lang="en-US" altLang="ko-KR" sz="1600" b="1" dirty="0">
            <a:solidFill>
              <a:schemeClr val="tx1">
                <a:lumMod val="65000"/>
                <a:lumOff val="35000"/>
              </a:schemeClr>
            </a:solidFill>
            <a:cs typeface="Arial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0D1EB-96CC-436F-A8AC-5F88C97ADE63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3B521-1DCF-4EF5-9386-3CBC51EFC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6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CC915BB-C1E5-4C8F-95A6-751988F2B318}"/>
              </a:ext>
            </a:extLst>
          </p:cNvPr>
          <p:cNvGrpSpPr/>
          <p:nvPr userDrawn="1"/>
        </p:nvGrpSpPr>
        <p:grpSpPr>
          <a:xfrm flipV="1">
            <a:off x="0" y="6634676"/>
            <a:ext cx="12192000" cy="231791"/>
            <a:chOff x="3632040" y="5299902"/>
            <a:chExt cx="8559959" cy="137006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947804A0-C924-46C9-A403-DB57920A7202}"/>
                </a:ext>
              </a:extLst>
            </p:cNvPr>
            <p:cNvGrpSpPr/>
            <p:nvPr/>
          </p:nvGrpSpPr>
          <p:grpSpPr>
            <a:xfrm>
              <a:off x="3632040" y="5305931"/>
              <a:ext cx="4279981" cy="130977"/>
              <a:chOff x="11445923" y="-97523"/>
              <a:chExt cx="1119115" cy="2552283"/>
            </a:xfrm>
          </p:grpSpPr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85385415-6C30-491C-B9DE-93184F30FCAA}"/>
                  </a:ext>
                </a:extLst>
              </p:cNvPr>
              <p:cNvSpPr/>
              <p:nvPr/>
            </p:nvSpPr>
            <p:spPr>
              <a:xfrm>
                <a:off x="11818961" y="-97523"/>
                <a:ext cx="373038" cy="255228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BD09EFFF-BB53-4B98-ADC2-A8FF7A4C5E2A}"/>
                  </a:ext>
                </a:extLst>
              </p:cNvPr>
              <p:cNvSpPr/>
              <p:nvPr/>
            </p:nvSpPr>
            <p:spPr>
              <a:xfrm>
                <a:off x="11445923" y="-97523"/>
                <a:ext cx="373038" cy="2552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EA1ABBA8-116B-4C6C-9610-2B9459E3D0A6}"/>
                  </a:ext>
                </a:extLst>
              </p:cNvPr>
              <p:cNvSpPr/>
              <p:nvPr/>
            </p:nvSpPr>
            <p:spPr>
              <a:xfrm>
                <a:off x="12192000" y="-97523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5563A172-4EC9-460D-8DC2-D87B03E6EA62}"/>
                </a:ext>
              </a:extLst>
            </p:cNvPr>
            <p:cNvGrpSpPr/>
            <p:nvPr/>
          </p:nvGrpSpPr>
          <p:grpSpPr>
            <a:xfrm>
              <a:off x="7912018" y="5299902"/>
              <a:ext cx="4279981" cy="137006"/>
              <a:chOff x="11445923" y="-93231"/>
              <a:chExt cx="1119115" cy="255228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ED51A8DA-23B1-4546-9107-E240F2EA1068}"/>
                  </a:ext>
                </a:extLst>
              </p:cNvPr>
              <p:cNvSpPr/>
              <p:nvPr/>
            </p:nvSpPr>
            <p:spPr>
              <a:xfrm>
                <a:off x="11818961" y="-93231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B431718-E059-4674-8782-80D49B2D95EF}"/>
                  </a:ext>
                </a:extLst>
              </p:cNvPr>
              <p:cNvSpPr/>
              <p:nvPr/>
            </p:nvSpPr>
            <p:spPr>
              <a:xfrm>
                <a:off x="11445923" y="-93231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456CAB41-0B4D-4BFE-A9C9-79974605BBB0}"/>
                  </a:ext>
                </a:extLst>
              </p:cNvPr>
              <p:cNvSpPr/>
              <p:nvPr/>
            </p:nvSpPr>
            <p:spPr>
              <a:xfrm>
                <a:off x="12192000" y="-93231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819E9C3-286C-4DFC-B755-D6CAB209D9D4}"/>
              </a:ext>
            </a:extLst>
          </p:cNvPr>
          <p:cNvSpPr/>
          <p:nvPr userDrawn="1"/>
        </p:nvSpPr>
        <p:spPr>
          <a:xfrm>
            <a:off x="0" y="-52752"/>
            <a:ext cx="12191999" cy="1063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E4D5AD78-61B7-43BB-82C4-F63F7A9E50EB}"/>
              </a:ext>
            </a:extLst>
          </p:cNvPr>
          <p:cNvGrpSpPr/>
          <p:nvPr userDrawn="1"/>
        </p:nvGrpSpPr>
        <p:grpSpPr>
          <a:xfrm rot="20334324">
            <a:off x="11324246" y="73244"/>
            <a:ext cx="753407" cy="737354"/>
            <a:chOff x="8411919" y="701065"/>
            <a:chExt cx="2800065" cy="349070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A824BD6D-ED78-45D1-8F4F-4463637C999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87E203B8-7D1E-4BFD-A98C-89672E1E5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172D5511-A4C0-4AFB-B52E-A4980BA6D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0B5A91B5-F4A6-486E-B0B0-6FD5F0E0C94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07C6614-988B-4DCD-A2FB-DC01CB920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86FC653B-A320-4FF2-A436-2C765A836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BDE709DD-5CA1-4C5F-8616-45F641EB4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51C57D52-AD74-4F83-8CE1-05FC334DF8EB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CE7E5CBE-EB06-4718-BD80-A14520991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D26CF0DC-59FB-4855-B81C-53310B7DE09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DB6CD8C0-B0B0-4C4A-A5D7-7E884E02EBB2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810F9EBD-512A-4410-B10A-266F6108A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E66DE782-10B6-4F79-A53F-F01329E140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9595DDF1-2E5E-4FCE-A5CD-B462B900E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A7405F62-8AA4-4CB2-BA64-9A1567624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A17D815-7EAC-48CA-A4C3-7EDF5C102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4EEE3CB4-94B4-482B-8D26-CB907ED5DF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B4A91E7B-707F-409D-AD6B-6871F7796F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CC5100B8-FD1E-4C9F-BAC4-EE2692420A90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6D4F5631-DDBD-4FAC-A461-DD991BC4A6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CF5F7297-5725-4590-B62A-D6EA4A226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91A4B1B6-7F43-410A-8847-2582E9145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F3D1767-F58A-40E9-81F5-4A6FC393E28C}"/>
              </a:ext>
            </a:extLst>
          </p:cNvPr>
          <p:cNvGrpSpPr/>
          <p:nvPr userDrawn="1"/>
        </p:nvGrpSpPr>
        <p:grpSpPr>
          <a:xfrm rot="19421998">
            <a:off x="10549530" y="276406"/>
            <a:ext cx="717208" cy="701926"/>
            <a:chOff x="8411919" y="701065"/>
            <a:chExt cx="2800065" cy="349070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A7449CF2-FF34-444F-915B-1F5DB1B6218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E09147F4-61D9-4437-BAC4-9E0D6C93E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300483FB-A676-412F-A1AA-30455D26B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A4B54815-64AC-4130-821C-55355C14DE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47903282-C41B-411F-B904-E364003F8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0D8A4750-7B37-47F9-BC6A-C594DB906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F9456F59-F9A8-4B2B-AA6C-1817751BC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57A3B33-0302-4A90-BA86-5AE95945A42A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1AD70F97-9BF3-46BE-96C8-DCDF633A4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914631EB-C72B-4C3A-BC3E-625E5BFEAB8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2E58CD6C-9793-40E8-AD4E-4B096CD8B15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B991CF0B-E0EF-4EBE-ABFD-7DA3B45F27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E43A0FF-B4A7-4D41-817D-4833C7BBF75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4028C696-F913-4CEE-9514-009167417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4F35F432-E1B1-4FDD-A970-5767217E1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D89B48F-1F8F-42B2-8A34-FAA7057BE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88C1A793-FA3B-4FB1-9E56-9A9FADE75CD5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CF25203F-C312-4221-AAD0-A21518862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46BF2802-8F6D-4426-8959-27C229E7B2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C0B0BDE1-A960-4C6D-A2DF-51A75221E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4B4FFADD-350E-4FF9-9AE4-B151BA0D0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F7D97D4E-2695-4168-949B-456B39B7F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CD330F5-E92A-407E-8F98-9FE873516B39}"/>
              </a:ext>
            </a:extLst>
          </p:cNvPr>
          <p:cNvGrpSpPr/>
          <p:nvPr userDrawn="1"/>
        </p:nvGrpSpPr>
        <p:grpSpPr>
          <a:xfrm rot="19421998">
            <a:off x="9956757" y="578510"/>
            <a:ext cx="458379" cy="448611"/>
            <a:chOff x="8411919" y="701065"/>
            <a:chExt cx="2800065" cy="349070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83369BE-1375-4BA4-BA37-CEC6DA5BA1C9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1E1083C9-8F73-4D23-B68D-D0972AFB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612F9363-6970-461F-AC68-DB41F8C4A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5EEE2C44-6A06-4264-8442-83AD82B73EF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A11C64C6-AB33-4D5B-AAF6-5604C07F0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322C2676-97B7-404C-A83E-912F69B8E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4BC9E0B-FA8F-4DE7-975B-83809397C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69F31853-A03B-46BF-9841-871986FCD522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D1A9FB00-709F-439A-8466-EDE69B5A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12034604-6501-41C4-95B9-2A1FE740711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14805FA1-BC4D-4654-A3BD-B9587695C628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945FDA81-18DE-41F3-B794-B10558961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2069EAB5-6AF4-44AD-8E81-374A3A1DF1A7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FF90B1C-3ED3-4545-BF30-C2EE4942D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FB2B87B0-56B9-4C80-A84E-7BDBDBF36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7F9C5AF1-1315-4FB7-87CB-0D10170B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52E3CC41-709E-4888-AB77-3C15CB4CC60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9F126EE-5B6A-4EF6-8117-85BA43487C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097822B3-0023-4D00-A383-33AEA65A6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A3367DE8-145A-4E5D-9176-55781710A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14F76303-FD20-41C2-90D1-D96921552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433A941A-7836-40D7-B5BA-0B94B3066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Heart 17">
            <a:extLst>
              <a:ext uri="{FF2B5EF4-FFF2-40B4-BE49-F238E27FC236}">
                <a16:creationId xmlns="" xmlns:a16="http://schemas.microsoft.com/office/drawing/2014/main" id="{73CE6A5F-72F7-48EE-B8A2-D8FC1BC53F3C}"/>
              </a:ext>
            </a:extLst>
          </p:cNvPr>
          <p:cNvSpPr/>
          <p:nvPr userDrawn="1"/>
        </p:nvSpPr>
        <p:spPr>
          <a:xfrm>
            <a:off x="11542946" y="6037152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1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=""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=""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=""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=""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446D381-87E1-4A32-AABC-D2A72A38AA10}"/>
              </a:ext>
            </a:extLst>
          </p:cNvPr>
          <p:cNvGrpSpPr/>
          <p:nvPr userDrawn="1"/>
        </p:nvGrpSpPr>
        <p:grpSpPr>
          <a:xfrm flipV="1">
            <a:off x="0" y="6634676"/>
            <a:ext cx="12192000" cy="231791"/>
            <a:chOff x="3632040" y="5299902"/>
            <a:chExt cx="8559959" cy="137006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E7FA85C2-DBFB-40DC-AC6B-93D85577F842}"/>
                </a:ext>
              </a:extLst>
            </p:cNvPr>
            <p:cNvGrpSpPr/>
            <p:nvPr/>
          </p:nvGrpSpPr>
          <p:grpSpPr>
            <a:xfrm>
              <a:off x="3632040" y="5305931"/>
              <a:ext cx="4279981" cy="130977"/>
              <a:chOff x="11445923" y="-97523"/>
              <a:chExt cx="1119115" cy="2552283"/>
            </a:xfrm>
          </p:grpSpPr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9CC1E34F-9581-4F62-A7A0-7A2812B3E5A6}"/>
                  </a:ext>
                </a:extLst>
              </p:cNvPr>
              <p:cNvSpPr/>
              <p:nvPr/>
            </p:nvSpPr>
            <p:spPr>
              <a:xfrm>
                <a:off x="11818961" y="-97523"/>
                <a:ext cx="373038" cy="255228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29202C3B-64F3-47BC-B2D1-0EAECE2797CF}"/>
                  </a:ext>
                </a:extLst>
              </p:cNvPr>
              <p:cNvSpPr/>
              <p:nvPr/>
            </p:nvSpPr>
            <p:spPr>
              <a:xfrm>
                <a:off x="11445923" y="-97523"/>
                <a:ext cx="373038" cy="2552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E2C1BCA8-052C-415A-BA04-701123019F9C}"/>
                  </a:ext>
                </a:extLst>
              </p:cNvPr>
              <p:cNvSpPr/>
              <p:nvPr/>
            </p:nvSpPr>
            <p:spPr>
              <a:xfrm>
                <a:off x="12192000" y="-97523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E27CDEA5-2BB7-46B5-980C-4E367ED840A4}"/>
                </a:ext>
              </a:extLst>
            </p:cNvPr>
            <p:cNvGrpSpPr/>
            <p:nvPr/>
          </p:nvGrpSpPr>
          <p:grpSpPr>
            <a:xfrm>
              <a:off x="7912018" y="5299902"/>
              <a:ext cx="4279981" cy="137006"/>
              <a:chOff x="11445923" y="-93231"/>
              <a:chExt cx="1119115" cy="255228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EFA47BBF-9F12-4C51-BD5E-EF43958BBE81}"/>
                  </a:ext>
                </a:extLst>
              </p:cNvPr>
              <p:cNvSpPr/>
              <p:nvPr/>
            </p:nvSpPr>
            <p:spPr>
              <a:xfrm>
                <a:off x="11818961" y="-93231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6A140B38-8BEA-464A-85EC-4A122D96919F}"/>
                  </a:ext>
                </a:extLst>
              </p:cNvPr>
              <p:cNvSpPr/>
              <p:nvPr/>
            </p:nvSpPr>
            <p:spPr>
              <a:xfrm>
                <a:off x="11445923" y="-93231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1FBFCD02-20BF-436E-9420-FE8544C246E1}"/>
                  </a:ext>
                </a:extLst>
              </p:cNvPr>
              <p:cNvSpPr/>
              <p:nvPr/>
            </p:nvSpPr>
            <p:spPr>
              <a:xfrm>
                <a:off x="12192000" y="-93231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C770892-6610-4CEC-9AF6-5854191363C0}"/>
              </a:ext>
            </a:extLst>
          </p:cNvPr>
          <p:cNvSpPr/>
          <p:nvPr userDrawn="1"/>
        </p:nvSpPr>
        <p:spPr>
          <a:xfrm>
            <a:off x="0" y="-52753"/>
            <a:ext cx="12191999" cy="1063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50D9ABC-E6A1-41DB-ACA8-63B34D8D9577}"/>
              </a:ext>
            </a:extLst>
          </p:cNvPr>
          <p:cNvGrpSpPr/>
          <p:nvPr userDrawn="1"/>
        </p:nvGrpSpPr>
        <p:grpSpPr>
          <a:xfrm rot="20334324">
            <a:off x="11324246" y="73244"/>
            <a:ext cx="753407" cy="737354"/>
            <a:chOff x="8411919" y="701065"/>
            <a:chExt cx="2800065" cy="349070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8792F563-0376-4967-BC5B-9C31B19E4B5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89331FB-E7A8-4A3B-A251-11C1D82E7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9C26045B-1813-42CB-90BA-86AAD7CD7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9F1CB06A-53C7-4E76-9736-4FD46077320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20D3626D-7199-47FD-93FF-90A0182A6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542060B5-035C-4343-A5F2-8A9B38088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327894FD-B9B6-4739-AC50-35D0401DE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581C64F5-04A2-4EBA-9DF1-C66FE1D115BB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A0EC864B-D6AF-496F-BBE9-F8940D7B0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770A9D20-2ACC-4889-B197-43EFEFBE1E4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E7EF582F-10C8-451B-B54C-C2BF9F38357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3BBF19C0-42E1-487E-9B92-FDB433CB1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6D414B05-4FEA-4EFA-8F1E-47846A4F1B3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0FC81139-BA46-4F92-AD61-EE637CB4C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28FD870A-3844-4E42-99DF-4A5CF4977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3978491E-1DA5-4989-A8C8-2907AA23B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30F2E448-3F3D-437A-B724-0C9AEDF8819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A76B640A-437D-4102-9EEC-0EB06476D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9524D468-F5E1-433B-9066-9B0509B2E3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A853BAAA-CBCC-4F4F-9062-F3B652608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01568820-A4E8-4706-ACA3-EFF1B2087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8F525D6D-FD19-4BF6-9CAC-C9CE17F8C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B8C63239-9515-4CFB-A1A2-CB27CB62D981}"/>
              </a:ext>
            </a:extLst>
          </p:cNvPr>
          <p:cNvGrpSpPr/>
          <p:nvPr userDrawn="1"/>
        </p:nvGrpSpPr>
        <p:grpSpPr>
          <a:xfrm rot="19421998">
            <a:off x="10549530" y="276406"/>
            <a:ext cx="717208" cy="701926"/>
            <a:chOff x="8411919" y="701065"/>
            <a:chExt cx="2800065" cy="3490702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D92FD073-539F-4F9A-9471-EA7F875D053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0E91FA63-2F91-4441-8864-F82DBE5BF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D4825EC5-3A4B-4D19-B1F9-AEE3F740F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CE33ECF0-E22B-4DFE-ADAB-DB8AC8B957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BA686AA0-9976-45A9-8F0B-9800030AD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20BADF29-2AFA-4354-9AC1-588AFB220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5E813722-4F1C-4C1B-8736-17AEA1E00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EFEA7FEA-97A4-4277-A053-688B42EE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E95E3E99-AD26-4755-A4E9-99769CDBB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47D8AB11-D6BC-4604-8EAD-C6D5996D3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3AA5B46-8377-4081-BA0C-6636C80864D2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C4384A70-C99F-4451-8603-EA738E2014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5DB7327B-0682-4B78-BD70-D9B6CBCECD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F24CDB6F-E5F5-4561-B073-151851FA4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5148F7D7-FEEA-47AE-9B19-286AD9BAA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6610AE1E-E0B1-4A15-BD01-75A8D54B8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0FE7641D-A046-40F9-ABBC-6548A8E22FAA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5AE759CE-F9BD-46C5-A590-B021FB6382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7D4BC913-759C-40DD-81D1-FAB080461E7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8CBAD226-CAE6-4CEA-89CC-B884F29F7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65969CB8-E9C3-4716-8C9F-76AD4C9C1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012E4805-469C-415A-A5AA-502DAB6D7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0F0F118C-0FBC-4E4C-AE13-737C37822147}"/>
              </a:ext>
            </a:extLst>
          </p:cNvPr>
          <p:cNvGrpSpPr/>
          <p:nvPr userDrawn="1"/>
        </p:nvGrpSpPr>
        <p:grpSpPr>
          <a:xfrm rot="19421998">
            <a:off x="9956757" y="578510"/>
            <a:ext cx="458379" cy="448611"/>
            <a:chOff x="8411919" y="701065"/>
            <a:chExt cx="2800065" cy="3490702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66518C82-D748-437F-8225-5E0CF2E571EE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D82C420-CC1C-4DCC-9652-D856DD131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0F1EF388-9676-4025-B31E-058FF086B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A0030C7C-08AB-46CC-A3ED-D0CF75EEAF5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E044C90-C5C8-4190-8CFD-F38A49BC3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70ECE243-33B8-415B-8B34-4363F6C82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DBAA04DF-8D49-4FCA-9E00-BF0E76F97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4B29B51E-0519-4B93-A9FB-5E7025990794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10C81DB1-FCBC-4DC5-8AF3-45386DECA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E62DB0EA-EE4C-40BE-9988-8A1F65C9C0E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E3FECE85-52C3-4CC7-B347-3A659029699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113B1B27-247B-4A5C-98DB-254D05504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3A8E689B-62B4-42D4-A4BB-A5F2BCE9FF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3CE799B9-A0F6-464F-A660-E5B433EF5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9313B59-8D15-4F83-BEAB-59E459882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8F4602C6-03EB-4C4C-9199-F272C2980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61B3500F-2870-4B2E-8ED0-0AC7470973BD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71F3D097-93A2-4E64-B3FB-BD55C7674C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F4B44C9E-60D3-449F-AA1D-5362DADC6C7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5D406651-025E-4821-8683-3BC6D8235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D1D4AC97-CCCF-43EF-8011-ADF37DFD2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289BAD6B-701D-444B-ACDB-13D2E2B80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Heart 17">
            <a:extLst>
              <a:ext uri="{FF2B5EF4-FFF2-40B4-BE49-F238E27FC236}">
                <a16:creationId xmlns="" xmlns:a16="http://schemas.microsoft.com/office/drawing/2014/main" id="{0DD02397-3CB3-4D9D-B56B-DF142B38DA23}"/>
              </a:ext>
            </a:extLst>
          </p:cNvPr>
          <p:cNvSpPr/>
          <p:nvPr userDrawn="1"/>
        </p:nvSpPr>
        <p:spPr>
          <a:xfrm>
            <a:off x="11542946" y="603715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3" r:id="rId5"/>
    <p:sldLayoutId id="2147483741" r:id="rId6"/>
    <p:sldLayoutId id="2147483742" r:id="rId7"/>
    <p:sldLayoutId id="2147483732" r:id="rId8"/>
    <p:sldLayoutId id="2147483738" r:id="rId9"/>
    <p:sldLayoutId id="2147483744" r:id="rId10"/>
    <p:sldLayoutId id="2147483745" r:id="rId11"/>
    <p:sldLayoutId id="2147483733" r:id="rId12"/>
    <p:sldLayoutId id="2147483734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293527" y="3322931"/>
            <a:ext cx="577705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CardioGuardian</a:t>
            </a:r>
            <a:r>
              <a:rPr lang="sr-Cyrl-R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445420" y="4065123"/>
            <a:ext cx="5776990" cy="16107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Personalised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early risk prediction, prevention and intervention based on Artificial Intelligence and Big Data technologies </a:t>
            </a:r>
          </a:p>
          <a:p>
            <a:pPr algn="ctr"/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36186"/>
            <a:ext cx="4317819" cy="3949203"/>
            <a:chOff x="2894307" y="730381"/>
            <a:chExt cx="5013881" cy="4585841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30381"/>
              <a:ext cx="4290813" cy="4585841"/>
              <a:chOff x="5266044" y="3787716"/>
              <a:chExt cx="2465101" cy="2634597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66044" y="3787716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dirty="0"/>
                  <a:t>Horizon 2020 </a:t>
                </a:r>
              </a:p>
              <a:p>
                <a:pPr algn="ctr"/>
                <a:r>
                  <a:rPr lang="en-US" sz="2000" dirty="0"/>
                  <a:t>European union funding for research and innovation</a:t>
                </a: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Cross 22">
              <a:extLst>
                <a:ext uri="{FF2B5EF4-FFF2-40B4-BE49-F238E27FC236}">
                  <a16:creationId xmlns=""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=""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Heart 17">
            <a:extLst>
              <a:ext uri="{FF2B5EF4-FFF2-40B4-BE49-F238E27FC236}">
                <a16:creationId xmlns="" xmlns:a16="http://schemas.microsoft.com/office/drawing/2014/main" id="{19434799-A92F-4764-A432-016DB9E51CD2}"/>
              </a:ext>
            </a:extLst>
          </p:cNvPr>
          <p:cNvSpPr/>
          <p:nvPr/>
        </p:nvSpPr>
        <p:spPr>
          <a:xfrm>
            <a:off x="9961775" y="348122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90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30F9853-B1F3-4753-81A0-29B3BBA1E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План и услов реализације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B6D21EF-52D0-4C06-B8D6-27E2E83DC765}"/>
              </a:ext>
            </a:extLst>
          </p:cNvPr>
          <p:cNvGrpSpPr/>
          <p:nvPr/>
        </p:nvGrpSpPr>
        <p:grpSpPr>
          <a:xfrm>
            <a:off x="0" y="3704124"/>
            <a:ext cx="9214338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26C0FDA-AD3F-428B-B04D-954CEDC7B9EE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="" xmlns:a16="http://schemas.microsoft.com/office/drawing/2014/main" id="{1E38BB53-3ED6-4F5B-9349-47B30D9C0999}"/>
                </a:ext>
              </a:extLst>
            </p:cNvPr>
            <p:cNvSpPr/>
            <p:nvPr/>
          </p:nvSpPr>
          <p:spPr>
            <a:xfrm rot="10800000">
              <a:off x="1763295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="" xmlns:a16="http://schemas.microsoft.com/office/drawing/2014/main" id="{345BAFEB-5134-4E89-B4DE-DA79E5C61968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="" xmlns:a16="http://schemas.microsoft.com/office/drawing/2014/main" id="{5E75EBDC-CF5E-4289-A434-F5ECA7065974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="" xmlns:a16="http://schemas.microsoft.com/office/drawing/2014/main" id="{9822F3BF-C26A-41C8-99A8-B941CC8AB467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="" xmlns:a16="http://schemas.microsoft.com/office/drawing/2014/main" id="{691C0B5E-7B35-463F-B15C-1B14543C96B7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4A439B-E500-403E-8C5A-1222A9DDEE93}"/>
              </a:ext>
            </a:extLst>
          </p:cNvPr>
          <p:cNvSpPr txBox="1"/>
          <p:nvPr/>
        </p:nvSpPr>
        <p:spPr>
          <a:xfrm>
            <a:off x="134430" y="4188432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21.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C9DB416-0FAC-45F6-9D42-5009260AF24D}"/>
              </a:ext>
            </a:extLst>
          </p:cNvPr>
          <p:cNvGrpSpPr/>
          <p:nvPr/>
        </p:nvGrpSpPr>
        <p:grpSpPr>
          <a:xfrm>
            <a:off x="134432" y="4605389"/>
            <a:ext cx="1287702" cy="710089"/>
            <a:chOff x="3343992" y="4311889"/>
            <a:chExt cx="1544679" cy="710089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E981583-FB86-459D-BD9B-4DEEA6884632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Управљање пројектом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6C3D158-7D60-40D4-AAB1-F0623D7D7A52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WP 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3">
            <a:extLst>
              <a:ext uri="{FF2B5EF4-FFF2-40B4-BE49-F238E27FC236}">
                <a16:creationId xmlns="" xmlns:a16="http://schemas.microsoft.com/office/drawing/2014/main" id="{AAE746B4-74E4-4344-84E2-373DA9A3E7DF}"/>
              </a:ext>
            </a:extLst>
          </p:cNvPr>
          <p:cNvSpPr/>
          <p:nvPr/>
        </p:nvSpPr>
        <p:spPr>
          <a:xfrm>
            <a:off x="9214337" y="3819565"/>
            <a:ext cx="153572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="" xmlns:a16="http://schemas.microsoft.com/office/drawing/2014/main" id="{2C9AF4C3-0FDD-4B23-9D2C-AE8E8A2BA122}"/>
              </a:ext>
            </a:extLst>
          </p:cNvPr>
          <p:cNvSpPr/>
          <p:nvPr/>
        </p:nvSpPr>
        <p:spPr>
          <a:xfrm rot="10800000">
            <a:off x="10750060" y="3704124"/>
            <a:ext cx="1441939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E3E68B91-E457-42E1-95E8-5C4F39B2D622}"/>
              </a:ext>
            </a:extLst>
          </p:cNvPr>
          <p:cNvGrpSpPr/>
          <p:nvPr/>
        </p:nvGrpSpPr>
        <p:grpSpPr>
          <a:xfrm>
            <a:off x="1618731" y="2718646"/>
            <a:ext cx="1287702" cy="894755"/>
            <a:chOff x="3343992" y="4311889"/>
            <a:chExt cx="1544679" cy="894755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F59528E6-EFF4-412C-801A-87F303ED04FC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Анализа корисничких захтева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FC5D5AF-16D0-4ACE-837E-D7B3B4B6020F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92C39EFC-5513-48C6-96FD-EF06E2EC4324}"/>
              </a:ext>
            </a:extLst>
          </p:cNvPr>
          <p:cNvGrpSpPr/>
          <p:nvPr/>
        </p:nvGrpSpPr>
        <p:grpSpPr>
          <a:xfrm>
            <a:off x="3195456" y="4221434"/>
            <a:ext cx="1287702" cy="1079421"/>
            <a:chOff x="3343992" y="4311889"/>
            <a:chExt cx="1544679" cy="1079421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17DFB4D9-AC9E-4230-BAF9-30337D33E07E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Анализа  и детаљи дизајна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7EADDF7A-79C6-4F77-808F-EEADA21FA934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6C2D47A-0A2B-4D7F-A3CC-5378E11C61AD}"/>
              </a:ext>
            </a:extLst>
          </p:cNvPr>
          <p:cNvGrpSpPr/>
          <p:nvPr/>
        </p:nvGrpSpPr>
        <p:grpSpPr>
          <a:xfrm>
            <a:off x="4808298" y="2533980"/>
            <a:ext cx="1287702" cy="1079421"/>
            <a:chOff x="3343992" y="4311889"/>
            <a:chExt cx="1544679" cy="1079421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7D238C38-3D5B-4F29-8F16-5D70DF753230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BA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Развијање хардверске компоненте (уређаја)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F4132A07-89E6-497A-87BD-06281EF1C752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3D77452-758A-4DB3-B7F1-22FD0AEDAB6E}"/>
              </a:ext>
            </a:extLst>
          </p:cNvPr>
          <p:cNvSpPr txBox="1"/>
          <p:nvPr/>
        </p:nvSpPr>
        <p:spPr>
          <a:xfrm>
            <a:off x="4731178" y="1981592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22.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2EAFCD5-11C1-4145-AC13-D4CBD6F26DFE}"/>
              </a:ext>
            </a:extLst>
          </p:cNvPr>
          <p:cNvGrpSpPr/>
          <p:nvPr/>
        </p:nvGrpSpPr>
        <p:grpSpPr>
          <a:xfrm>
            <a:off x="6275154" y="4233592"/>
            <a:ext cx="1287702" cy="710089"/>
            <a:chOff x="3343992" y="4311889"/>
            <a:chExt cx="1544679" cy="710089"/>
          </a:xfrm>
        </p:grpSpPr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87034765-2673-4C25-95C4-1A697C255677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Кодовање и дебаговање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3EF32A34-5DCE-42AC-9F8A-FD344D4086A1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5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B347DD4D-7556-4106-94E7-72E04CF34535}"/>
              </a:ext>
            </a:extLst>
          </p:cNvPr>
          <p:cNvGrpSpPr/>
          <p:nvPr/>
        </p:nvGrpSpPr>
        <p:grpSpPr>
          <a:xfrm>
            <a:off x="7740370" y="2718646"/>
            <a:ext cx="1287702" cy="710089"/>
            <a:chOff x="3343992" y="4311889"/>
            <a:chExt cx="1544679" cy="710089"/>
          </a:xfrm>
        </p:grpSpPr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01A983CC-086A-4196-AB9F-9F556E443535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Интеграција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19040287-5C28-4740-9DE3-36E013DDC878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6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94DF7A3-5655-4B31-A9B9-CA7050E3EA44}"/>
              </a:ext>
            </a:extLst>
          </p:cNvPr>
          <p:cNvGrpSpPr/>
          <p:nvPr/>
        </p:nvGrpSpPr>
        <p:grpSpPr>
          <a:xfrm>
            <a:off x="9317095" y="4221434"/>
            <a:ext cx="1287702" cy="710089"/>
            <a:chOff x="3343992" y="4311889"/>
            <a:chExt cx="1544679" cy="710089"/>
          </a:xfrm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6BDB40A2-132C-4C97-8C0C-6B698B844D21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Тестирање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19DBAFD2-C7E5-4210-ADDD-49190F667964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7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97DFFEE5-4E55-4D75-B38F-D63D400DF2AF}"/>
              </a:ext>
            </a:extLst>
          </p:cNvPr>
          <p:cNvGrpSpPr/>
          <p:nvPr/>
        </p:nvGrpSpPr>
        <p:grpSpPr>
          <a:xfrm>
            <a:off x="10929937" y="2533980"/>
            <a:ext cx="1287702" cy="894755"/>
            <a:chOff x="3343992" y="4311889"/>
            <a:chExt cx="1544679" cy="894755"/>
          </a:xfrm>
        </p:grpSpPr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7A41A54F-D5A9-4999-AC4B-B4D69797E9D0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Дисиминација и експлоатација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28559B35-5E10-4A5C-A909-73722574CCCD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8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1AD218F-11C5-4E82-B6E0-DE395381C430}"/>
              </a:ext>
            </a:extLst>
          </p:cNvPr>
          <p:cNvSpPr txBox="1"/>
          <p:nvPr/>
        </p:nvSpPr>
        <p:spPr>
          <a:xfrm>
            <a:off x="7798882" y="1987373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23.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Donut 22">
            <a:extLst>
              <a:ext uri="{FF2B5EF4-FFF2-40B4-BE49-F238E27FC236}">
                <a16:creationId xmlns="" xmlns:a16="http://schemas.microsoft.com/office/drawing/2014/main" id="{67658DC3-1F19-4167-92CC-2DAE2F8F0443}"/>
              </a:ext>
            </a:extLst>
          </p:cNvPr>
          <p:cNvSpPr>
            <a:spLocks noChangeAspect="1"/>
          </p:cNvSpPr>
          <p:nvPr/>
        </p:nvSpPr>
        <p:spPr>
          <a:xfrm>
            <a:off x="513375" y="3126296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Rectangle 7">
            <a:extLst>
              <a:ext uri="{FF2B5EF4-FFF2-40B4-BE49-F238E27FC236}">
                <a16:creationId xmlns="" xmlns:a16="http://schemas.microsoft.com/office/drawing/2014/main" id="{4666C190-6A45-430D-BC4A-11C42202CCEE}"/>
              </a:ext>
            </a:extLst>
          </p:cNvPr>
          <p:cNvSpPr/>
          <p:nvPr/>
        </p:nvSpPr>
        <p:spPr>
          <a:xfrm rot="18900000">
            <a:off x="9848406" y="304459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Parallelogram 30">
            <a:extLst>
              <a:ext uri="{FF2B5EF4-FFF2-40B4-BE49-F238E27FC236}">
                <a16:creationId xmlns="" xmlns:a16="http://schemas.microsoft.com/office/drawing/2014/main" id="{3B0F222A-C407-461E-8F07-7D993FB87473}"/>
              </a:ext>
            </a:extLst>
          </p:cNvPr>
          <p:cNvSpPr/>
          <p:nvPr/>
        </p:nvSpPr>
        <p:spPr>
          <a:xfrm flipH="1">
            <a:off x="3562679" y="2982559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Trapezoid 13">
            <a:extLst>
              <a:ext uri="{FF2B5EF4-FFF2-40B4-BE49-F238E27FC236}">
                <a16:creationId xmlns="" xmlns:a16="http://schemas.microsoft.com/office/drawing/2014/main" id="{548C0D9A-9EF5-465D-A0E2-1B41E89EE630}"/>
              </a:ext>
            </a:extLst>
          </p:cNvPr>
          <p:cNvSpPr/>
          <p:nvPr/>
        </p:nvSpPr>
        <p:spPr>
          <a:xfrm>
            <a:off x="6654375" y="303843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5">
            <a:extLst>
              <a:ext uri="{FF2B5EF4-FFF2-40B4-BE49-F238E27FC236}">
                <a16:creationId xmlns="" xmlns:a16="http://schemas.microsoft.com/office/drawing/2014/main" id="{4B46249E-5F03-4E84-B4BB-20E23190F5E7}"/>
              </a:ext>
            </a:extLst>
          </p:cNvPr>
          <p:cNvSpPr/>
          <p:nvPr/>
        </p:nvSpPr>
        <p:spPr>
          <a:xfrm flipH="1">
            <a:off x="2037394" y="4535742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ed Rectangle 31">
            <a:extLst>
              <a:ext uri="{FF2B5EF4-FFF2-40B4-BE49-F238E27FC236}">
                <a16:creationId xmlns="" xmlns:a16="http://schemas.microsoft.com/office/drawing/2014/main" id="{CA5E65E0-8679-4F5D-8710-72D000AC82B3}"/>
              </a:ext>
            </a:extLst>
          </p:cNvPr>
          <p:cNvSpPr>
            <a:spLocks noChangeAspect="1"/>
          </p:cNvSpPr>
          <p:nvPr/>
        </p:nvSpPr>
        <p:spPr>
          <a:xfrm>
            <a:off x="5172986" y="4419264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Block Arc 41">
            <a:extLst>
              <a:ext uri="{FF2B5EF4-FFF2-40B4-BE49-F238E27FC236}">
                <a16:creationId xmlns="" xmlns:a16="http://schemas.microsoft.com/office/drawing/2014/main" id="{75E6F40F-10C9-4879-8C9E-0EF4BDB2EB28}"/>
              </a:ext>
            </a:extLst>
          </p:cNvPr>
          <p:cNvSpPr/>
          <p:nvPr/>
        </p:nvSpPr>
        <p:spPr>
          <a:xfrm>
            <a:off x="8167650" y="443841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8" name="Round Same Side Corner Rectangle 11">
            <a:extLst>
              <a:ext uri="{FF2B5EF4-FFF2-40B4-BE49-F238E27FC236}">
                <a16:creationId xmlns="" xmlns:a16="http://schemas.microsoft.com/office/drawing/2014/main" id="{4082C280-452F-410F-97B2-758ABE564723}"/>
              </a:ext>
            </a:extLst>
          </p:cNvPr>
          <p:cNvSpPr/>
          <p:nvPr/>
        </p:nvSpPr>
        <p:spPr>
          <a:xfrm rot="9900000">
            <a:off x="11134363" y="4426785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Oval 88">
            <a:extLst>
              <a:ext uri="{FF2B5EF4-FFF2-40B4-BE49-F238E27FC236}">
                <a16:creationId xmlns="" xmlns:a16="http://schemas.microsoft.com/office/drawing/2014/main" id="{8A919399-CFAF-4829-82E1-5B8755BBB167}"/>
              </a:ext>
            </a:extLst>
          </p:cNvPr>
          <p:cNvSpPr>
            <a:spLocks noChangeAspect="1"/>
          </p:cNvSpPr>
          <p:nvPr/>
        </p:nvSpPr>
        <p:spPr>
          <a:xfrm>
            <a:off x="430494" y="2855754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0" name="Oval 89">
            <a:extLst>
              <a:ext uri="{FF2B5EF4-FFF2-40B4-BE49-F238E27FC236}">
                <a16:creationId xmlns="" xmlns:a16="http://schemas.microsoft.com/office/drawing/2014/main" id="{C4A2DBB7-752E-4850-9D04-A9964877793C}"/>
              </a:ext>
            </a:extLst>
          </p:cNvPr>
          <p:cNvSpPr>
            <a:spLocks noChangeAspect="1"/>
          </p:cNvSpPr>
          <p:nvPr/>
        </p:nvSpPr>
        <p:spPr>
          <a:xfrm>
            <a:off x="3462584" y="2855754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Oval 90">
            <a:extLst>
              <a:ext uri="{FF2B5EF4-FFF2-40B4-BE49-F238E27FC236}">
                <a16:creationId xmlns="" xmlns:a16="http://schemas.microsoft.com/office/drawing/2014/main" id="{0D80B387-DBF8-48B3-9CD0-829F74AD6CC5}"/>
              </a:ext>
            </a:extLst>
          </p:cNvPr>
          <p:cNvSpPr>
            <a:spLocks noChangeAspect="1"/>
          </p:cNvSpPr>
          <p:nvPr/>
        </p:nvSpPr>
        <p:spPr>
          <a:xfrm>
            <a:off x="6553537" y="2896221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2" name="Oval 91">
            <a:extLst>
              <a:ext uri="{FF2B5EF4-FFF2-40B4-BE49-F238E27FC236}">
                <a16:creationId xmlns="" xmlns:a16="http://schemas.microsoft.com/office/drawing/2014/main" id="{5AF3D6C7-3514-4EAC-AFAA-C31467A2AEDE}"/>
              </a:ext>
            </a:extLst>
          </p:cNvPr>
          <p:cNvSpPr>
            <a:spLocks noChangeAspect="1"/>
          </p:cNvSpPr>
          <p:nvPr/>
        </p:nvSpPr>
        <p:spPr>
          <a:xfrm>
            <a:off x="9595478" y="2927776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92">
            <a:extLst>
              <a:ext uri="{FF2B5EF4-FFF2-40B4-BE49-F238E27FC236}">
                <a16:creationId xmlns="" xmlns:a16="http://schemas.microsoft.com/office/drawing/2014/main" id="{CCC2FE8B-16D7-4C9F-84F4-8BDD3A86B839}"/>
              </a:ext>
            </a:extLst>
          </p:cNvPr>
          <p:cNvSpPr>
            <a:spLocks noChangeAspect="1"/>
          </p:cNvSpPr>
          <p:nvPr/>
        </p:nvSpPr>
        <p:spPr>
          <a:xfrm>
            <a:off x="1942743" y="4372091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AC0F286D-1723-48AB-B34A-59473682783A}"/>
              </a:ext>
            </a:extLst>
          </p:cNvPr>
          <p:cNvSpPr>
            <a:spLocks noChangeAspect="1"/>
          </p:cNvSpPr>
          <p:nvPr/>
        </p:nvSpPr>
        <p:spPr>
          <a:xfrm>
            <a:off x="5003854" y="4347088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5" name="Oval 94">
            <a:extLst>
              <a:ext uri="{FF2B5EF4-FFF2-40B4-BE49-F238E27FC236}">
                <a16:creationId xmlns="" xmlns:a16="http://schemas.microsoft.com/office/drawing/2014/main" id="{FE4231D4-CEED-48C0-8E49-ABDC752BB2CE}"/>
              </a:ext>
            </a:extLst>
          </p:cNvPr>
          <p:cNvSpPr>
            <a:spLocks noChangeAspect="1"/>
          </p:cNvSpPr>
          <p:nvPr/>
        </p:nvSpPr>
        <p:spPr>
          <a:xfrm>
            <a:off x="8083552" y="4357886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6" name="Oval 95">
            <a:extLst>
              <a:ext uri="{FF2B5EF4-FFF2-40B4-BE49-F238E27FC236}">
                <a16:creationId xmlns="" xmlns:a16="http://schemas.microsoft.com/office/drawing/2014/main" id="{C0ED837B-FCBA-4837-A694-44F20BC12028}"/>
              </a:ext>
            </a:extLst>
          </p:cNvPr>
          <p:cNvSpPr>
            <a:spLocks noChangeAspect="1"/>
          </p:cNvSpPr>
          <p:nvPr/>
        </p:nvSpPr>
        <p:spPr>
          <a:xfrm>
            <a:off x="11036564" y="4307268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8741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r-Cyrl-RS" sz="3600" dirty="0">
                <a:solidFill>
                  <a:schemeClr val="bg1"/>
                </a:solidFill>
              </a:rPr>
              <a:t>Буџет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66110"/>
              </p:ext>
            </p:extLst>
          </p:nvPr>
        </p:nvGraphicFramePr>
        <p:xfrm>
          <a:off x="447354" y="1632326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AD787C-B576-41A3-AB0B-9E7D61C07641}"/>
              </a:ext>
            </a:extLst>
          </p:cNvPr>
          <p:cNvSpPr txBox="1"/>
          <p:nvPr/>
        </p:nvSpPr>
        <p:spPr>
          <a:xfrm>
            <a:off x="1430324" y="4110976"/>
            <a:ext cx="11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ЕТФ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491E184-A392-4CD0-8343-0075B3077A8D}"/>
              </a:ext>
            </a:extLst>
          </p:cNvPr>
          <p:cNvSpPr txBox="1"/>
          <p:nvPr/>
        </p:nvSpPr>
        <p:spPr>
          <a:xfrm>
            <a:off x="4088475" y="3236154"/>
            <a:ext cx="11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Intellias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B544F57-C0D1-45C7-912E-8652ED67D370}"/>
              </a:ext>
            </a:extLst>
          </p:cNvPr>
          <p:cNvSpPr txBox="1"/>
          <p:nvPr/>
        </p:nvSpPr>
        <p:spPr>
          <a:xfrm>
            <a:off x="5446118" y="2897600"/>
            <a:ext cx="11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Medtronic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1B715A3-F219-4525-96A7-F24C546DCDFA}"/>
              </a:ext>
            </a:extLst>
          </p:cNvPr>
          <p:cNvSpPr txBox="1"/>
          <p:nvPr/>
        </p:nvSpPr>
        <p:spPr>
          <a:xfrm>
            <a:off x="6735528" y="2312825"/>
            <a:ext cx="155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Zenith Technologies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9F51B7CE-D0A7-45EE-96C8-29235F56F643}"/>
              </a:ext>
            </a:extLst>
          </p:cNvPr>
          <p:cNvSpPr txBox="1"/>
          <p:nvPr/>
        </p:nvSpPr>
        <p:spPr>
          <a:xfrm>
            <a:off x="7820910" y="2143548"/>
            <a:ext cx="2366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APPQuality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DD319303-9AB1-4D23-AEA4-33CFCCF3EEFE}"/>
              </a:ext>
            </a:extLst>
          </p:cNvPr>
          <p:cNvSpPr txBox="1"/>
          <p:nvPr/>
        </p:nvSpPr>
        <p:spPr>
          <a:xfrm>
            <a:off x="9698032" y="3390042"/>
            <a:ext cx="1571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ETH Zurich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7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3F1600D-BFC1-486B-A419-927C7F1F0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Закључак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76A6E85-AB24-4525-A9D1-824B727D0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Хвала на пажњи!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="" xmlns:a16="http://schemas.microsoft.com/office/drawing/2014/main" id="{99C1076F-2F1F-46AF-8A12-2912CF3C5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51917"/>
              </p:ext>
            </p:extLst>
          </p:nvPr>
        </p:nvGraphicFramePr>
        <p:xfrm>
          <a:off x="4649378" y="1838162"/>
          <a:ext cx="642329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1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=""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1021139" y="5317616"/>
            <a:ext cx="1800200" cy="521878"/>
            <a:chOff x="2851759" y="3796461"/>
            <a:chExt cx="1800000" cy="521878"/>
          </a:xfrm>
        </p:grpSpPr>
        <p:sp>
          <p:nvSpPr>
            <p:cNvPr id="34" name="Text Placeholder 3">
              <a:extLst>
                <a:ext uri="{FF2B5EF4-FFF2-40B4-BE49-F238E27FC236}">
                  <a16:creationId xmlns=""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=""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Director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C36B0F9-52C8-4C14-94E7-4299DF256821}"/>
              </a:ext>
            </a:extLst>
          </p:cNvPr>
          <p:cNvSpPr txBox="1"/>
          <p:nvPr/>
        </p:nvSpPr>
        <p:spPr>
          <a:xfrm>
            <a:off x="1021139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=""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799220" y="5317616"/>
            <a:ext cx="1800200" cy="521878"/>
            <a:chOff x="2851759" y="3796461"/>
            <a:chExt cx="1800000" cy="521878"/>
          </a:xfrm>
        </p:grpSpPr>
        <p:sp>
          <p:nvSpPr>
            <p:cNvPr id="43" name="Text Placeholder 3">
              <a:extLst>
                <a:ext uri="{FF2B5EF4-FFF2-40B4-BE49-F238E27FC236}">
                  <a16:creationId xmlns=""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=""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Marketing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B77D8E2-8722-4853-B10A-9C757321F794}"/>
              </a:ext>
            </a:extLst>
          </p:cNvPr>
          <p:cNvSpPr txBox="1"/>
          <p:nvPr/>
        </p:nvSpPr>
        <p:spPr>
          <a:xfrm>
            <a:off x="3799187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=""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577301" y="5317616"/>
            <a:ext cx="1800200" cy="521878"/>
            <a:chOff x="2851759" y="3796461"/>
            <a:chExt cx="1800000" cy="521878"/>
          </a:xfrm>
        </p:grpSpPr>
        <p:sp>
          <p:nvSpPr>
            <p:cNvPr id="47" name="Text Placeholder 3">
              <a:extLst>
                <a:ext uri="{FF2B5EF4-FFF2-40B4-BE49-F238E27FC236}">
                  <a16:creationId xmlns=""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=""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92A30E8-6DB7-4A35-8914-D95551010379}"/>
              </a:ext>
            </a:extLst>
          </p:cNvPr>
          <p:cNvSpPr txBox="1"/>
          <p:nvPr/>
        </p:nvSpPr>
        <p:spPr>
          <a:xfrm>
            <a:off x="6577235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4" y="579847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3" name="Group 36">
            <a:extLst>
              <a:ext uri="{FF2B5EF4-FFF2-40B4-BE49-F238E27FC236}">
                <a16:creationId xmlns=""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355382" y="5317616"/>
            <a:ext cx="1800200" cy="521878"/>
            <a:chOff x="2851759" y="3796461"/>
            <a:chExt cx="1800000" cy="521878"/>
          </a:xfrm>
        </p:grpSpPr>
        <p:sp>
          <p:nvSpPr>
            <p:cNvPr id="54" name="Text Placeholder 3">
              <a:extLst>
                <a:ext uri="{FF2B5EF4-FFF2-40B4-BE49-F238E27FC236}">
                  <a16:creationId xmlns=""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=""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4"/>
                  </a:solidFill>
                </a:rPr>
                <a:t>Developer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9355282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=""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6" y="4961918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=""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=""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=""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=""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=""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=""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=""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684605" y="496191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=""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=""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=""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=""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=""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=""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=""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4" y="496191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=""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=""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=""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=""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=""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=""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=""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2" y="4961918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=""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=""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=""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=""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=""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=""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658E43-0852-47FF-A795-C1E06EDBEEB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AA6368B4-0BA3-47DA-97AF-F77B646F796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6E95273-F994-4AD8-88A1-C43B15AE12F6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63A798D-8BC6-4A29-8DBA-AB58B702D95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="" xmlns:a16="http://schemas.microsoft.com/office/drawing/2014/main" id="{3C1945F9-EC1A-4DC6-94BC-B32747B005FE}"/>
              </a:ext>
            </a:extLst>
          </p:cNvPr>
          <p:cNvSpPr/>
          <p:nvPr/>
        </p:nvSpPr>
        <p:spPr>
          <a:xfrm>
            <a:off x="99146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42AE8C6-0132-4E80-B542-A71689D8034C}"/>
              </a:ext>
            </a:extLst>
          </p:cNvPr>
          <p:cNvGrpSpPr/>
          <p:nvPr/>
        </p:nvGrpSpPr>
        <p:grpSpPr>
          <a:xfrm>
            <a:off x="1246733" y="3614234"/>
            <a:ext cx="1642180" cy="2255262"/>
            <a:chOff x="1077300" y="4004825"/>
            <a:chExt cx="1698908" cy="225526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B4F33A5B-4124-4040-9CE8-2CC7389D865C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01525DC-8BA7-4018-90E4-2BDCE54D14CE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="" xmlns:a16="http://schemas.microsoft.com/office/drawing/2014/main" id="{DF92240F-9426-4459-961B-946E9397F0BD}"/>
              </a:ext>
            </a:extLst>
          </p:cNvPr>
          <p:cNvSpPr/>
          <p:nvPr/>
        </p:nvSpPr>
        <p:spPr>
          <a:xfrm>
            <a:off x="991460" y="1950834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F40333B-F156-427B-AAF1-944EE4E4CA42}"/>
              </a:ext>
            </a:extLst>
          </p:cNvPr>
          <p:cNvSpPr txBox="1"/>
          <p:nvPr/>
        </p:nvSpPr>
        <p:spPr>
          <a:xfrm>
            <a:off x="1324822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="" xmlns:a16="http://schemas.microsoft.com/office/drawing/2014/main" id="{E89F2E82-E7EE-4C9E-8597-98FAD43633DD}"/>
              </a:ext>
            </a:extLst>
          </p:cNvPr>
          <p:cNvSpPr/>
          <p:nvPr/>
        </p:nvSpPr>
        <p:spPr>
          <a:xfrm>
            <a:off x="367193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0CEAE11-F733-418D-90FA-9BC61AEA23A5}"/>
              </a:ext>
            </a:extLst>
          </p:cNvPr>
          <p:cNvGrpSpPr/>
          <p:nvPr/>
        </p:nvGrpSpPr>
        <p:grpSpPr>
          <a:xfrm>
            <a:off x="3927202" y="3614234"/>
            <a:ext cx="1642180" cy="2255262"/>
            <a:chOff x="1077300" y="4004825"/>
            <a:chExt cx="1698908" cy="225526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4A8A565F-9B05-422B-A324-51E9943213B0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EA12232A-A513-4EDD-8F67-EE885CFE5C78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="" xmlns:a16="http://schemas.microsoft.com/office/drawing/2014/main" id="{1AFC4C71-6016-4497-B259-A0F52845B0DF}"/>
              </a:ext>
            </a:extLst>
          </p:cNvPr>
          <p:cNvSpPr/>
          <p:nvPr/>
        </p:nvSpPr>
        <p:spPr>
          <a:xfrm>
            <a:off x="3671929" y="1950834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7BBAD1-7EBC-4E45-AE20-2B920F2D7751}"/>
              </a:ext>
            </a:extLst>
          </p:cNvPr>
          <p:cNvSpPr txBox="1"/>
          <p:nvPr/>
        </p:nvSpPr>
        <p:spPr>
          <a:xfrm>
            <a:off x="3985351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="" xmlns:a16="http://schemas.microsoft.com/office/drawing/2014/main" id="{7D0BCF7D-5706-4743-9547-30B7A843D0E5}"/>
              </a:ext>
            </a:extLst>
          </p:cNvPr>
          <p:cNvSpPr/>
          <p:nvPr/>
        </p:nvSpPr>
        <p:spPr>
          <a:xfrm>
            <a:off x="635239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9DD8556-3A9F-4991-9C77-72416FF0C32A}"/>
              </a:ext>
            </a:extLst>
          </p:cNvPr>
          <p:cNvGrpSpPr/>
          <p:nvPr/>
        </p:nvGrpSpPr>
        <p:grpSpPr>
          <a:xfrm>
            <a:off x="6607671" y="3633630"/>
            <a:ext cx="1642180" cy="2235866"/>
            <a:chOff x="1077300" y="4004825"/>
            <a:chExt cx="1698908" cy="2235866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D3730A5-8E44-4F94-9229-AC4402CCA01A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809E6C8-FD57-43A4-B647-BE328D503B61}"/>
                </a:ext>
              </a:extLst>
            </p:cNvPr>
            <p:cNvSpPr txBox="1"/>
            <p:nvPr/>
          </p:nvSpPr>
          <p:spPr>
            <a:xfrm>
              <a:off x="1079313" y="4301699"/>
              <a:ext cx="16968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9" name="Right Arrow 73">
            <a:extLst>
              <a:ext uri="{FF2B5EF4-FFF2-40B4-BE49-F238E27FC236}">
                <a16:creationId xmlns="" xmlns:a16="http://schemas.microsoft.com/office/drawing/2014/main" id="{644BAD84-2B0F-440C-8BE1-D05D443EE5F4}"/>
              </a:ext>
            </a:extLst>
          </p:cNvPr>
          <p:cNvSpPr/>
          <p:nvPr/>
        </p:nvSpPr>
        <p:spPr>
          <a:xfrm>
            <a:off x="635239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0F56028-DB8B-44D7-9297-8EA3E4FD85D0}"/>
              </a:ext>
            </a:extLst>
          </p:cNvPr>
          <p:cNvSpPr txBox="1"/>
          <p:nvPr/>
        </p:nvSpPr>
        <p:spPr>
          <a:xfrm>
            <a:off x="6645880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="" xmlns:a16="http://schemas.microsoft.com/office/drawing/2014/main" id="{676F6070-24AD-4D7E-802B-A6734E33582B}"/>
              </a:ext>
            </a:extLst>
          </p:cNvPr>
          <p:cNvSpPr/>
          <p:nvPr/>
        </p:nvSpPr>
        <p:spPr>
          <a:xfrm>
            <a:off x="903286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8AE1252F-E659-4705-BB7F-43CD19D51049}"/>
              </a:ext>
            </a:extLst>
          </p:cNvPr>
          <p:cNvGrpSpPr/>
          <p:nvPr/>
        </p:nvGrpSpPr>
        <p:grpSpPr>
          <a:xfrm>
            <a:off x="9288141" y="3614234"/>
            <a:ext cx="1642180" cy="2255262"/>
            <a:chOff x="1077300" y="4004825"/>
            <a:chExt cx="1698908" cy="225526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DEFD285-72DF-4BE9-8229-D059CF0B88F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4CB8D5E-060A-40FD-8A2F-450F2BDB9181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="" xmlns:a16="http://schemas.microsoft.com/office/drawing/2014/main" id="{73FD92FB-5EC6-4424-B0D6-95F27DFAE786}"/>
              </a:ext>
            </a:extLst>
          </p:cNvPr>
          <p:cNvSpPr/>
          <p:nvPr/>
        </p:nvSpPr>
        <p:spPr>
          <a:xfrm>
            <a:off x="903286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1148520-F1E4-4235-A9FF-C746ABA6A418}"/>
              </a:ext>
            </a:extLst>
          </p:cNvPr>
          <p:cNvSpPr txBox="1"/>
          <p:nvPr/>
        </p:nvSpPr>
        <p:spPr>
          <a:xfrm>
            <a:off x="9306408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="" xmlns:a16="http://schemas.microsoft.com/office/drawing/2014/main" id="{A078E0E9-ACEC-4D96-8C15-4D62B0BEB8DF}"/>
              </a:ext>
            </a:extLst>
          </p:cNvPr>
          <p:cNvSpPr/>
          <p:nvPr/>
        </p:nvSpPr>
        <p:spPr>
          <a:xfrm>
            <a:off x="1921809" y="3105269"/>
            <a:ext cx="377741" cy="2769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="" xmlns:a16="http://schemas.microsoft.com/office/drawing/2014/main" id="{41995690-E560-46E1-9D5A-BF9FD97D4235}"/>
              </a:ext>
            </a:extLst>
          </p:cNvPr>
          <p:cNvSpPr/>
          <p:nvPr/>
        </p:nvSpPr>
        <p:spPr>
          <a:xfrm>
            <a:off x="4552074" y="3044275"/>
            <a:ext cx="392436" cy="39898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="" xmlns:a16="http://schemas.microsoft.com/office/drawing/2014/main" id="{C88767FB-08BF-417C-A20D-741EF77415B8}"/>
              </a:ext>
            </a:extLst>
          </p:cNvPr>
          <p:cNvSpPr/>
          <p:nvPr/>
        </p:nvSpPr>
        <p:spPr>
          <a:xfrm rot="18805991">
            <a:off x="7215040" y="3012880"/>
            <a:ext cx="427442" cy="42298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="" xmlns:a16="http://schemas.microsoft.com/office/drawing/2014/main" id="{F03A7354-3145-4261-BDD9-98BD48B6B571}"/>
              </a:ext>
            </a:extLst>
          </p:cNvPr>
          <p:cNvSpPr/>
          <p:nvPr/>
        </p:nvSpPr>
        <p:spPr>
          <a:xfrm>
            <a:off x="9912787" y="3095233"/>
            <a:ext cx="392888" cy="30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165F423-CF95-4878-8C21-529813940291}"/>
              </a:ext>
            </a:extLst>
          </p:cNvPr>
          <p:cNvSpPr txBox="1"/>
          <p:nvPr/>
        </p:nvSpPr>
        <p:spPr>
          <a:xfrm>
            <a:off x="963876" y="4635548"/>
            <a:ext cx="397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963876" y="3581684"/>
            <a:ext cx="397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=""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Images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&amp; Contents</a:t>
            </a:r>
          </a:p>
        </p:txBody>
      </p:sp>
      <p:sp>
        <p:nvSpPr>
          <p:cNvPr id="13" name="자유형: 도형 27">
            <a:extLst>
              <a:ext uri="{FF2B5EF4-FFF2-40B4-BE49-F238E27FC236}">
                <a16:creationId xmlns=""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=""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=""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=""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FA0235F-3819-4E7E-AFB2-C09F18EF0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8CA97C8F-E75D-420A-ADB5-E73CFEDA5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ACBCAB-CEAA-4FBB-817A-DA1980DF9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B828209-E6BF-4237-9516-5C4BF92B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">
            <a:extLst>
              <a:ext uri="{FF2B5EF4-FFF2-40B4-BE49-F238E27FC236}">
                <a16:creationId xmlns="" xmlns:a16="http://schemas.microsoft.com/office/drawing/2014/main" id="{5BB7F728-77A8-40E3-BACF-7D3EEFA5FD4D}"/>
              </a:ext>
            </a:extLst>
          </p:cNvPr>
          <p:cNvGrpSpPr/>
          <p:nvPr/>
        </p:nvGrpSpPr>
        <p:grpSpPr>
          <a:xfrm rot="10800000" flipV="1">
            <a:off x="4428972" y="4647552"/>
            <a:ext cx="3553041" cy="1526662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="" xmlns:a16="http://schemas.microsoft.com/office/drawing/2014/main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="" xmlns:a16="http://schemas.microsoft.com/office/drawing/2014/main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="" xmlns:a16="http://schemas.microsoft.com/office/drawing/2014/main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="" xmlns:a16="http://schemas.microsoft.com/office/drawing/2014/main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1F7B05CC-4AD7-4A68-8292-049688C48611}"/>
              </a:ext>
            </a:extLst>
          </p:cNvPr>
          <p:cNvGrpSpPr/>
          <p:nvPr/>
        </p:nvGrpSpPr>
        <p:grpSpPr>
          <a:xfrm>
            <a:off x="4418825" y="1666106"/>
            <a:ext cx="3343265" cy="337851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="" xmlns:a16="http://schemas.microsoft.com/office/drawing/2014/main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="" xmlns:a16="http://schemas.microsoft.com/office/drawing/2014/main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="" xmlns:a16="http://schemas.microsoft.com/office/drawing/2014/main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="" xmlns:a16="http://schemas.microsoft.com/office/drawing/2014/main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="" xmlns:a16="http://schemas.microsoft.com/office/drawing/2014/main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="" xmlns:a16="http://schemas.microsoft.com/office/drawing/2014/main" id="{6F986290-17A8-4106-B56E-0D4F3E3D502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="" xmlns:a16="http://schemas.microsoft.com/office/drawing/2014/main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="" xmlns:a16="http://schemas.microsoft.com/office/drawing/2014/main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="" xmlns:a16="http://schemas.microsoft.com/office/drawing/2014/main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Block Arc 11">
                  <a:extLst>
                    <a:ext uri="{FF2B5EF4-FFF2-40B4-BE49-F238E27FC236}">
                      <a16:creationId xmlns="" xmlns:a16="http://schemas.microsoft.com/office/drawing/2014/main" id="{1DFA0B75-B0C9-4A02-8F19-2675CD26C3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="" xmlns:a16="http://schemas.microsoft.com/office/drawing/2014/main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="" xmlns:a16="http://schemas.microsoft.com/office/drawing/2014/main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="" xmlns:a16="http://schemas.microsoft.com/office/drawing/2014/main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Block Arc 11">
                  <a:extLst>
                    <a:ext uri="{FF2B5EF4-FFF2-40B4-BE49-F238E27FC236}">
                      <a16:creationId xmlns="" xmlns:a16="http://schemas.microsoft.com/office/drawing/2014/main" id="{3CD79E52-8333-4118-9577-341D6159D10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="" xmlns:a16="http://schemas.microsoft.com/office/drawing/2014/main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="" xmlns:a16="http://schemas.microsoft.com/office/drawing/2014/main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="" xmlns:a16="http://schemas.microsoft.com/office/drawing/2014/main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Block Arc 11">
                  <a:extLst>
                    <a:ext uri="{FF2B5EF4-FFF2-40B4-BE49-F238E27FC236}">
                      <a16:creationId xmlns="" xmlns:a16="http://schemas.microsoft.com/office/drawing/2014/main" id="{8C087970-3BBA-41CB-A8A0-36336267CF2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="" xmlns:a16="http://schemas.microsoft.com/office/drawing/2014/main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="" xmlns:a16="http://schemas.microsoft.com/office/drawing/2014/main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="" xmlns:a16="http://schemas.microsoft.com/office/drawing/2014/main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Block Arc 11">
                  <a:extLst>
                    <a:ext uri="{FF2B5EF4-FFF2-40B4-BE49-F238E27FC236}">
                      <a16:creationId xmlns="" xmlns:a16="http://schemas.microsoft.com/office/drawing/2014/main" id="{9840B2B0-208A-4172-9B5F-66DC2DFB64A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="" xmlns:a16="http://schemas.microsoft.com/office/drawing/2014/main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="" xmlns:a16="http://schemas.microsoft.com/office/drawing/2014/main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="" xmlns:a16="http://schemas.microsoft.com/office/drawing/2014/main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Block Arc 11">
                  <a:extLst>
                    <a:ext uri="{FF2B5EF4-FFF2-40B4-BE49-F238E27FC236}">
                      <a16:creationId xmlns="" xmlns:a16="http://schemas.microsoft.com/office/drawing/2014/main" id="{814A05B4-B8BF-4D84-B7C2-A5935CD7612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="" xmlns:a16="http://schemas.microsoft.com/office/drawing/2014/main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="" xmlns:a16="http://schemas.microsoft.com/office/drawing/2014/main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="" xmlns:a16="http://schemas.microsoft.com/office/drawing/2014/main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Block Arc 11">
                  <a:extLst>
                    <a:ext uri="{FF2B5EF4-FFF2-40B4-BE49-F238E27FC236}">
                      <a16:creationId xmlns="" xmlns:a16="http://schemas.microsoft.com/office/drawing/2014/main" id="{5CA740FC-1BD5-4C59-86C0-9AB4194874A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="" xmlns:a16="http://schemas.microsoft.com/office/drawing/2014/main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="" xmlns:a16="http://schemas.microsoft.com/office/drawing/2014/main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="" xmlns:a16="http://schemas.microsoft.com/office/drawing/2014/main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Block Arc 11">
                  <a:extLst>
                    <a:ext uri="{FF2B5EF4-FFF2-40B4-BE49-F238E27FC236}">
                      <a16:creationId xmlns="" xmlns:a16="http://schemas.microsoft.com/office/drawing/2014/main" id="{BCE031ED-8F1D-4A59-BCE5-A2EA0529A2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="" xmlns:a16="http://schemas.microsoft.com/office/drawing/2014/main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="" xmlns:a16="http://schemas.microsoft.com/office/drawing/2014/main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19AA71C-8442-4959-BF89-470001339678}"/>
              </a:ext>
            </a:extLst>
          </p:cNvPr>
          <p:cNvSpPr txBox="1"/>
          <p:nvPr/>
        </p:nvSpPr>
        <p:spPr>
          <a:xfrm>
            <a:off x="912673" y="163659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912673" y="2691643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47" name="Group 83">
            <a:extLst>
              <a:ext uri="{FF2B5EF4-FFF2-40B4-BE49-F238E27FC236}">
                <a16:creationId xmlns="" xmlns:a16="http://schemas.microsoft.com/office/drawing/2014/main" id="{3CAA7AB3-49F4-453A-9520-319727FF77E9}"/>
              </a:ext>
            </a:extLst>
          </p:cNvPr>
          <p:cNvGrpSpPr/>
          <p:nvPr/>
        </p:nvGrpSpPr>
        <p:grpSpPr>
          <a:xfrm>
            <a:off x="8171443" y="5139498"/>
            <a:ext cx="3096000" cy="923330"/>
            <a:chOff x="2551705" y="4283314"/>
            <a:chExt cx="2319429" cy="92333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E9C1FF45-4EDA-48CA-87C3-04A113F84735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945E996-31E3-47A8-80D0-84B1BE8BCC5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0" name="Group 95">
            <a:extLst>
              <a:ext uri="{FF2B5EF4-FFF2-40B4-BE49-F238E27FC236}">
                <a16:creationId xmlns="" xmlns:a16="http://schemas.microsoft.com/office/drawing/2014/main" id="{9CA5C1FE-5644-4B31-99A7-AB427803DFF2}"/>
              </a:ext>
            </a:extLst>
          </p:cNvPr>
          <p:cNvGrpSpPr/>
          <p:nvPr/>
        </p:nvGrpSpPr>
        <p:grpSpPr>
          <a:xfrm>
            <a:off x="8171443" y="3942596"/>
            <a:ext cx="3096000" cy="923330"/>
            <a:chOff x="2551705" y="4283314"/>
            <a:chExt cx="2319429" cy="92333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D92A705-6F92-4E00-B119-E01C606514D2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8B8C5994-3329-4918-8CBF-C7514E1F870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3" name="Group 98">
            <a:extLst>
              <a:ext uri="{FF2B5EF4-FFF2-40B4-BE49-F238E27FC236}">
                <a16:creationId xmlns="" xmlns:a16="http://schemas.microsoft.com/office/drawing/2014/main" id="{D58BEC44-4769-451A-9004-0423F57F97EA}"/>
              </a:ext>
            </a:extLst>
          </p:cNvPr>
          <p:cNvGrpSpPr/>
          <p:nvPr/>
        </p:nvGrpSpPr>
        <p:grpSpPr>
          <a:xfrm>
            <a:off x="8171439" y="2745693"/>
            <a:ext cx="3096003" cy="923330"/>
            <a:chOff x="2551703" y="4283314"/>
            <a:chExt cx="2339318" cy="92333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2238934-3D03-4B86-A532-1BD469AEC9D4}"/>
                </a:ext>
              </a:extLst>
            </p:cNvPr>
            <p:cNvSpPr txBox="1"/>
            <p:nvPr/>
          </p:nvSpPr>
          <p:spPr>
            <a:xfrm>
              <a:off x="2551703" y="4560313"/>
              <a:ext cx="233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BC8B43F2-6DE2-482D-A1F4-7C61C8A1DF46}"/>
                </a:ext>
              </a:extLst>
            </p:cNvPr>
            <p:cNvSpPr txBox="1"/>
            <p:nvPr/>
          </p:nvSpPr>
          <p:spPr>
            <a:xfrm>
              <a:off x="2551705" y="4283314"/>
              <a:ext cx="2339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D3297B33-85D3-4CA8-B1CA-301A6076E9F4}"/>
              </a:ext>
            </a:extLst>
          </p:cNvPr>
          <p:cNvGrpSpPr/>
          <p:nvPr/>
        </p:nvGrpSpPr>
        <p:grpSpPr>
          <a:xfrm>
            <a:off x="977322" y="2054064"/>
            <a:ext cx="10258382" cy="3787938"/>
            <a:chOff x="977322" y="1968339"/>
            <a:chExt cx="10258382" cy="3787938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3B14B775-12C8-4843-90B9-6AAD78AB06AC}"/>
                </a:ext>
              </a:extLst>
            </p:cNvPr>
            <p:cNvGrpSpPr/>
            <p:nvPr/>
          </p:nvGrpSpPr>
          <p:grpSpPr>
            <a:xfrm>
              <a:off x="977322" y="1968339"/>
              <a:ext cx="5132957" cy="1028614"/>
              <a:chOff x="-546679" y="1968338"/>
              <a:chExt cx="5132957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="" xmlns:a16="http://schemas.microsoft.com/office/drawing/2014/main" id="{FB6A1F82-9893-4B36-B5E8-61BF684C5D5E}"/>
                  </a:ext>
                </a:extLst>
              </p:cNvPr>
              <p:cNvSpPr/>
              <p:nvPr/>
            </p:nvSpPr>
            <p:spPr>
              <a:xfrm>
                <a:off x="-546679" y="1968338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670E5654-2ECA-4DAB-AEC6-0E0AFA55E22B}"/>
                </a:ext>
              </a:extLst>
            </p:cNvPr>
            <p:cNvGrpSpPr/>
            <p:nvPr/>
          </p:nvGrpSpPr>
          <p:grpSpPr>
            <a:xfrm>
              <a:off x="977322" y="3801539"/>
              <a:ext cx="4110106" cy="1028614"/>
              <a:chOff x="-546678" y="3785456"/>
              <a:chExt cx="4110106" cy="1028614"/>
            </a:xfrm>
            <a:solidFill>
              <a:schemeClr val="accent3"/>
            </a:solidFill>
          </p:grpSpPr>
          <p:sp>
            <p:nvSpPr>
              <p:cNvPr id="17" name="Block Arc 16">
                <a:extLst>
                  <a:ext uri="{FF2B5EF4-FFF2-40B4-BE49-F238E27FC236}">
                    <a16:creationId xmlns="" xmlns:a16="http://schemas.microsoft.com/office/drawing/2014/main" id="{B574E956-0C16-431E-A6C4-644DCC6F255A}"/>
                  </a:ext>
                </a:extLst>
              </p:cNvPr>
              <p:cNvSpPr/>
              <p:nvPr/>
            </p:nvSpPr>
            <p:spPr>
              <a:xfrm>
                <a:off x="-546678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448BCCC1-6DD8-43BA-BFEF-D2ECEF7E1C59}"/>
                  </a:ext>
                </a:extLst>
              </p:cNvPr>
              <p:cNvSpPr/>
              <p:nvPr/>
            </p:nvSpPr>
            <p:spPr>
              <a:xfrm>
                <a:off x="-36572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6322DE-CC0B-4FC6-B875-270E2FEF9655}"/>
                  </a:ext>
                </a:extLst>
              </p:cNvPr>
              <p:cNvSpPr/>
              <p:nvPr/>
            </p:nvSpPr>
            <p:spPr>
              <a:xfrm>
                <a:off x="-36572" y="4706070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1ADC62F5-32FD-4212-A463-A53032D3D14E}"/>
                </a:ext>
              </a:extLst>
            </p:cNvPr>
            <p:cNvGrpSpPr/>
            <p:nvPr/>
          </p:nvGrpSpPr>
          <p:grpSpPr>
            <a:xfrm flipH="1">
              <a:off x="7131448" y="2884650"/>
              <a:ext cx="4104256" cy="1028903"/>
              <a:chOff x="-567704" y="3794692"/>
              <a:chExt cx="4104256" cy="1028903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="" xmlns:a16="http://schemas.microsoft.com/office/drawing/2014/main" id="{F625AA56-1CB7-4846-939E-C1707354E406}"/>
                  </a:ext>
                </a:extLst>
              </p:cNvPr>
              <p:cNvSpPr/>
              <p:nvPr/>
            </p:nvSpPr>
            <p:spPr>
              <a:xfrm>
                <a:off x="-567704" y="3794692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B549E2B3-DA9C-48C9-89A2-50D8F9EA466E}"/>
                  </a:ext>
                </a:extLst>
              </p:cNvPr>
              <p:cNvSpPr/>
              <p:nvPr/>
            </p:nvSpPr>
            <p:spPr>
              <a:xfrm>
                <a:off x="-63448" y="4715595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99ED6585-7607-4FD4-B2B8-9C2C8E7A9DBD}"/>
                </a:ext>
              </a:extLst>
            </p:cNvPr>
            <p:cNvGrpSpPr/>
            <p:nvPr/>
          </p:nvGrpSpPr>
          <p:grpSpPr>
            <a:xfrm flipH="1">
              <a:off x="6076128" y="4727663"/>
              <a:ext cx="5159576" cy="1028614"/>
              <a:chOff x="-555823" y="3785456"/>
              <a:chExt cx="5159576" cy="1028614"/>
            </a:xfrm>
            <a:solidFill>
              <a:schemeClr val="accent4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="" xmlns:a16="http://schemas.microsoft.com/office/drawing/2014/main" id="{DA658C38-97BD-4344-8B69-BDBC3A07397F}"/>
                  </a:ext>
                </a:extLst>
              </p:cNvPr>
              <p:cNvSpPr/>
              <p:nvPr/>
            </p:nvSpPr>
            <p:spPr>
              <a:xfrm>
                <a:off x="-555823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D8B85779-DB41-4C8C-9054-14905D7B8CD2}"/>
                  </a:ext>
                </a:extLst>
              </p:cNvPr>
              <p:cNvSpPr/>
              <p:nvPr/>
            </p:nvSpPr>
            <p:spPr>
              <a:xfrm>
                <a:off x="-76247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EBD3A9F0-547A-4E74-AB53-E5DDCE0C792A}"/>
                  </a:ext>
                </a:extLst>
              </p:cNvPr>
              <p:cNvSpPr/>
              <p:nvPr/>
            </p:nvSpPr>
            <p:spPr>
              <a:xfrm>
                <a:off x="-112247" y="4706070"/>
                <a:ext cx="47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1B4D359-122A-47A7-A70A-B94CC2E1E741}"/>
                </a:ext>
              </a:extLst>
            </p:cNvPr>
            <p:cNvSpPr/>
            <p:nvPr/>
          </p:nvSpPr>
          <p:spPr>
            <a:xfrm>
              <a:off x="5001022" y="3591048"/>
              <a:ext cx="216024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D9E57B4E-AB20-411C-A231-03AA30EDAE91}"/>
                </a:ext>
              </a:extLst>
            </p:cNvPr>
            <p:cNvSpPr/>
            <p:nvPr/>
          </p:nvSpPr>
          <p:spPr>
            <a:xfrm>
              <a:off x="5001022" y="4509120"/>
              <a:ext cx="216024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08D8F198-1160-4F7F-B2A2-ACBD47D8A315}"/>
              </a:ext>
            </a:extLst>
          </p:cNvPr>
          <p:cNvSpPr/>
          <p:nvPr/>
        </p:nvSpPr>
        <p:spPr>
          <a:xfrm>
            <a:off x="6133850" y="183598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35F248E-D81B-40FA-BEC0-8BBB7E6F7B97}"/>
              </a:ext>
            </a:extLst>
          </p:cNvPr>
          <p:cNvSpPr/>
          <p:nvPr/>
        </p:nvSpPr>
        <p:spPr>
          <a:xfrm>
            <a:off x="5557158" y="5512104"/>
            <a:ext cx="532746" cy="53274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Left Arrow 9215">
            <a:extLst>
              <a:ext uri="{FF2B5EF4-FFF2-40B4-BE49-F238E27FC236}">
                <a16:creationId xmlns="" xmlns:a16="http://schemas.microsoft.com/office/drawing/2014/main" id="{F301D612-5EDD-4875-A461-CFB55576F1AA}"/>
              </a:ext>
            </a:extLst>
          </p:cNvPr>
          <p:cNvSpPr/>
          <p:nvPr/>
        </p:nvSpPr>
        <p:spPr>
          <a:xfrm>
            <a:off x="6292211" y="1981200"/>
            <a:ext cx="216024" cy="24231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Left Arrow 43">
            <a:extLst>
              <a:ext uri="{FF2B5EF4-FFF2-40B4-BE49-F238E27FC236}">
                <a16:creationId xmlns="" xmlns:a16="http://schemas.microsoft.com/office/drawing/2014/main" id="{634001C6-4D83-4901-9406-FB76B0484A5A}"/>
              </a:ext>
            </a:extLst>
          </p:cNvPr>
          <p:cNvSpPr/>
          <p:nvPr/>
        </p:nvSpPr>
        <p:spPr>
          <a:xfrm>
            <a:off x="5715519" y="5657318"/>
            <a:ext cx="216024" cy="24231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A9E547F-689C-4299-9EE8-E4E7F87B5C7A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4D4520D-D3F1-4577-B390-D94228177027}"/>
              </a:ext>
            </a:extLst>
          </p:cNvPr>
          <p:cNvSpPr txBox="1"/>
          <p:nvPr/>
        </p:nvSpPr>
        <p:spPr>
          <a:xfrm>
            <a:off x="5225808" y="3800915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D9F666A-A2A2-4E78-BB8F-BBCB9FFF9940}"/>
              </a:ext>
            </a:extLst>
          </p:cNvPr>
          <p:cNvSpPr txBox="1"/>
          <p:nvPr/>
        </p:nvSpPr>
        <p:spPr>
          <a:xfrm>
            <a:off x="5225808" y="4737016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B4CBE02F-9142-4625-8A7E-25FE27DC3670}"/>
              </a:ext>
            </a:extLst>
          </p:cNvPr>
          <p:cNvGrpSpPr/>
          <p:nvPr/>
        </p:nvGrpSpPr>
        <p:grpSpPr>
          <a:xfrm>
            <a:off x="1596058" y="2171207"/>
            <a:ext cx="3246603" cy="738664"/>
            <a:chOff x="2551705" y="4283314"/>
            <a:chExt cx="2357003" cy="738664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AD4F224-BB47-46EB-913E-B036D26848C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A88AAAAB-7BBC-40C4-B3D9-6D2A4C65041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3A4777BB-E1FE-4857-B1DC-23798E4385A0}"/>
              </a:ext>
            </a:extLst>
          </p:cNvPr>
          <p:cNvGrpSpPr/>
          <p:nvPr/>
        </p:nvGrpSpPr>
        <p:grpSpPr>
          <a:xfrm>
            <a:off x="1596058" y="4061396"/>
            <a:ext cx="3284831" cy="738664"/>
            <a:chOff x="2551705" y="4283314"/>
            <a:chExt cx="2357003" cy="738664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5F962E20-92C8-4581-B7EE-81EECBA984DD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D79B0C97-3723-46F6-BA91-E5E39B12D74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F462A4D7-24A1-4148-8646-8ADB92BA7A30}"/>
              </a:ext>
            </a:extLst>
          </p:cNvPr>
          <p:cNvGrpSpPr/>
          <p:nvPr/>
        </p:nvGrpSpPr>
        <p:grpSpPr>
          <a:xfrm>
            <a:off x="7372498" y="3138066"/>
            <a:ext cx="3279283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77DB25AD-D124-475C-A5C8-43CA5FB2F1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2D46010-6905-44BE-B5CD-DC4F2A59B42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772298D7-2EE6-4B23-845F-6BEF7676BED3}"/>
              </a:ext>
            </a:extLst>
          </p:cNvPr>
          <p:cNvGrpSpPr/>
          <p:nvPr/>
        </p:nvGrpSpPr>
        <p:grpSpPr>
          <a:xfrm>
            <a:off x="7334826" y="4978142"/>
            <a:ext cx="3316954" cy="738664"/>
            <a:chOff x="2551705" y="4283314"/>
            <a:chExt cx="2357003" cy="738664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E1D9133C-4089-46B9-A0EC-7A19B031FB7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47FD0E57-1126-40E3-A20E-5ED61B4B1C7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76D9FB10-C4E9-454F-97C4-C4BB3DBC2661}"/>
              </a:ext>
            </a:extLst>
          </p:cNvPr>
          <p:cNvGrpSpPr/>
          <p:nvPr/>
        </p:nvGrpSpPr>
        <p:grpSpPr>
          <a:xfrm>
            <a:off x="2449013" y="5418754"/>
            <a:ext cx="2945195" cy="719450"/>
            <a:chOff x="395534" y="3737445"/>
            <a:chExt cx="3972999" cy="719450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95EA50FA-7E7F-4CE4-956A-95FC8C9A137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AD446616-5E03-483C-9EB4-D381E3C91D2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801E5C1-A0F2-4236-AA52-29C4E2AF597A}"/>
              </a:ext>
            </a:extLst>
          </p:cNvPr>
          <p:cNvGrpSpPr/>
          <p:nvPr/>
        </p:nvGrpSpPr>
        <p:grpSpPr>
          <a:xfrm>
            <a:off x="6958128" y="1736860"/>
            <a:ext cx="2952000" cy="719450"/>
            <a:chOff x="395534" y="3737445"/>
            <a:chExt cx="3972999" cy="719450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244AAF47-F283-459B-8A7A-88449814E8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88ABEE98-E2F8-4161-A039-61567A14471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3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83F8CCE-1C50-456E-A16A-81C0B02E3FF8}"/>
              </a:ext>
            </a:extLst>
          </p:cNvPr>
          <p:cNvSpPr txBox="1"/>
          <p:nvPr/>
        </p:nvSpPr>
        <p:spPr>
          <a:xfrm>
            <a:off x="1132720" y="2096968"/>
            <a:ext cx="984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F7E0960-366D-4CB6-AF6E-359106EECEAE}"/>
              </a:ext>
            </a:extLst>
          </p:cNvPr>
          <p:cNvSpPr txBox="1"/>
          <p:nvPr/>
        </p:nvSpPr>
        <p:spPr>
          <a:xfrm>
            <a:off x="3716828" y="2597092"/>
            <a:ext cx="4680520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DC127F15-09D9-4662-993D-C95FC59FC42A}"/>
              </a:ext>
            </a:extLst>
          </p:cNvPr>
          <p:cNvSpPr txBox="1">
            <a:spLocks/>
          </p:cNvSpPr>
          <p:nvPr/>
        </p:nvSpPr>
        <p:spPr>
          <a:xfrm>
            <a:off x="4162570" y="507233"/>
            <a:ext cx="3808492" cy="15512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BF21E46-E391-4925-864A-517FCE9FA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2323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8">
            <a:extLst>
              <a:ext uri="{FF2B5EF4-FFF2-40B4-BE49-F238E27FC236}">
                <a16:creationId xmlns="" xmlns:a16="http://schemas.microsoft.com/office/drawing/2014/main" id="{F5713DA5-F039-479E-B3E1-CC754784BB3C}"/>
              </a:ext>
            </a:extLst>
          </p:cNvPr>
          <p:cNvSpPr/>
          <p:nvPr/>
        </p:nvSpPr>
        <p:spPr>
          <a:xfrm>
            <a:off x="2524387" y="14194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07976F9-DE8A-4B74-82E7-25C2A9452B09}"/>
              </a:ext>
            </a:extLst>
          </p:cNvPr>
          <p:cNvSpPr/>
          <p:nvPr/>
        </p:nvSpPr>
        <p:spPr>
          <a:xfrm>
            <a:off x="3786197" y="159991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Увод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5B36F0-0A32-48D3-9353-A6E0E036B3A6}"/>
              </a:ext>
            </a:extLst>
          </p:cNvPr>
          <p:cNvSpPr txBox="1"/>
          <p:nvPr/>
        </p:nvSpPr>
        <p:spPr>
          <a:xfrm>
            <a:off x="2499844" y="928797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" name="Pentagon 107">
            <a:extLst>
              <a:ext uri="{FF2B5EF4-FFF2-40B4-BE49-F238E27FC236}">
                <a16:creationId xmlns="" xmlns:a16="http://schemas.microsoft.com/office/drawing/2014/main" id="{83FEB1C8-40BF-43F6-AF58-1FC63A925700}"/>
              </a:ext>
            </a:extLst>
          </p:cNvPr>
          <p:cNvSpPr/>
          <p:nvPr/>
        </p:nvSpPr>
        <p:spPr>
          <a:xfrm>
            <a:off x="2526750" y="807464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EDA1EED1-4CAD-4592-A69D-63A085F330A8}"/>
              </a:ext>
            </a:extLst>
          </p:cNvPr>
          <p:cNvSpPr/>
          <p:nvPr/>
        </p:nvSpPr>
        <p:spPr>
          <a:xfrm>
            <a:off x="3804140" y="813506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Циљеви пројекта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649E969-240C-4A03-99B6-73B240B74382}"/>
              </a:ext>
            </a:extLst>
          </p:cNvPr>
          <p:cNvSpPr txBox="1"/>
          <p:nvPr/>
        </p:nvSpPr>
        <p:spPr>
          <a:xfrm>
            <a:off x="2499844" y="1418152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02</a:t>
            </a:r>
          </a:p>
        </p:txBody>
      </p:sp>
      <p:sp>
        <p:nvSpPr>
          <p:cNvPr id="8" name="Pentagon 114">
            <a:extLst>
              <a:ext uri="{FF2B5EF4-FFF2-40B4-BE49-F238E27FC236}">
                <a16:creationId xmlns="" xmlns:a16="http://schemas.microsoft.com/office/drawing/2014/main" id="{93A7D272-46EB-4251-9E4C-54F793CDD970}"/>
              </a:ext>
            </a:extLst>
          </p:cNvPr>
          <p:cNvSpPr/>
          <p:nvPr/>
        </p:nvSpPr>
        <p:spPr>
          <a:xfrm>
            <a:off x="2520270" y="145072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22D76ED-B15E-47F4-AC1A-E454C6E261A7}"/>
              </a:ext>
            </a:extLst>
          </p:cNvPr>
          <p:cNvSpPr/>
          <p:nvPr/>
        </p:nvSpPr>
        <p:spPr>
          <a:xfrm>
            <a:off x="3786197" y="1443440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sr-Cyrl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Тренутн</a:t>
            </a:r>
            <a:r>
              <a:rPr lang="sr-Latn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sr-Cyrl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стање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2B72C75-48DC-4EB7-AF99-FAEED0C513A7}"/>
              </a:ext>
            </a:extLst>
          </p:cNvPr>
          <p:cNvSpPr txBox="1"/>
          <p:nvPr/>
        </p:nvSpPr>
        <p:spPr>
          <a:xfrm>
            <a:off x="2542187" y="1542679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1" name="Pentagon 121">
            <a:extLst>
              <a:ext uri="{FF2B5EF4-FFF2-40B4-BE49-F238E27FC236}">
                <a16:creationId xmlns="" xmlns:a16="http://schemas.microsoft.com/office/drawing/2014/main" id="{20E1F4D5-5F51-40B0-8215-06E5F35895CA}"/>
              </a:ext>
            </a:extLst>
          </p:cNvPr>
          <p:cNvSpPr/>
          <p:nvPr/>
        </p:nvSpPr>
        <p:spPr>
          <a:xfrm>
            <a:off x="2520270" y="210504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6390169E-F708-41F9-B4FD-A538AAED15A4}"/>
              </a:ext>
            </a:extLst>
          </p:cNvPr>
          <p:cNvSpPr/>
          <p:nvPr/>
        </p:nvSpPr>
        <p:spPr>
          <a:xfrm>
            <a:off x="3804140" y="5492104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Буџет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70F6EB6-1710-4005-BAC3-CBF491E773DE}"/>
              </a:ext>
            </a:extLst>
          </p:cNvPr>
          <p:cNvSpPr txBox="1"/>
          <p:nvPr/>
        </p:nvSpPr>
        <p:spPr>
          <a:xfrm>
            <a:off x="2499844" y="2178237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4" name="Pentagon 128">
            <a:extLst>
              <a:ext uri="{FF2B5EF4-FFF2-40B4-BE49-F238E27FC236}">
                <a16:creationId xmlns="" xmlns:a16="http://schemas.microsoft.com/office/drawing/2014/main" id="{47E40CAA-8C51-4FEB-8F89-E284351A17C6}"/>
              </a:ext>
            </a:extLst>
          </p:cNvPr>
          <p:cNvSpPr/>
          <p:nvPr/>
        </p:nvSpPr>
        <p:spPr>
          <a:xfrm>
            <a:off x="2499562" y="2789645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5DA24AA6-C7A9-4441-A5BB-9BBF6F02A367}"/>
              </a:ext>
            </a:extLst>
          </p:cNvPr>
          <p:cNvSpPr/>
          <p:nvPr/>
        </p:nvSpPr>
        <p:spPr>
          <a:xfrm>
            <a:off x="3804140" y="2782696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Категорије корисника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4E57804-9895-4BBA-8503-E254FF53B50D}"/>
              </a:ext>
            </a:extLst>
          </p:cNvPr>
          <p:cNvSpPr txBox="1"/>
          <p:nvPr/>
        </p:nvSpPr>
        <p:spPr>
          <a:xfrm>
            <a:off x="2499844" y="2884566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05</a:t>
            </a:r>
          </a:p>
        </p:txBody>
      </p:sp>
      <p:sp>
        <p:nvSpPr>
          <p:cNvPr id="17" name="Pentagon 48">
            <a:extLst>
              <a:ext uri="{FF2B5EF4-FFF2-40B4-BE49-F238E27FC236}">
                <a16:creationId xmlns="" xmlns:a16="http://schemas.microsoft.com/office/drawing/2014/main" id="{3141DD9F-9A8B-4DD4-A638-C08267EA7E8C}"/>
              </a:ext>
            </a:extLst>
          </p:cNvPr>
          <p:cNvSpPr/>
          <p:nvPr/>
        </p:nvSpPr>
        <p:spPr>
          <a:xfrm>
            <a:off x="2473946" y="3438426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AF47972C-510C-44D6-9223-8631E9BBBE8E}"/>
              </a:ext>
            </a:extLst>
          </p:cNvPr>
          <p:cNvSpPr/>
          <p:nvPr/>
        </p:nvSpPr>
        <p:spPr>
          <a:xfrm>
            <a:off x="3804140" y="3464236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Технички концепт решења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5B2AB5F-1E10-43A0-B9BE-D40B032ADD7E}"/>
              </a:ext>
            </a:extLst>
          </p:cNvPr>
          <p:cNvSpPr txBox="1"/>
          <p:nvPr/>
        </p:nvSpPr>
        <p:spPr>
          <a:xfrm>
            <a:off x="2499844" y="3470029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Pentagon 107">
            <a:extLst>
              <a:ext uri="{FF2B5EF4-FFF2-40B4-BE49-F238E27FC236}">
                <a16:creationId xmlns="" xmlns:a16="http://schemas.microsoft.com/office/drawing/2014/main" id="{B7C8847B-6734-49F4-9A11-E619EB141661}"/>
              </a:ext>
            </a:extLst>
          </p:cNvPr>
          <p:cNvSpPr/>
          <p:nvPr/>
        </p:nvSpPr>
        <p:spPr>
          <a:xfrm>
            <a:off x="2473947" y="413875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="" xmlns:a16="http://schemas.microsoft.com/office/drawing/2014/main" id="{F58AC4D4-2E72-4BE9-8F6C-8EEA1E3475AF}"/>
              </a:ext>
            </a:extLst>
          </p:cNvPr>
          <p:cNvSpPr/>
          <p:nvPr/>
        </p:nvSpPr>
        <p:spPr>
          <a:xfrm>
            <a:off x="3804140" y="4152649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Функционалности</a:t>
            </a:r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система и захтеви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A3666A3-D278-4936-AA98-CCD2FA403D75}"/>
              </a:ext>
            </a:extLst>
          </p:cNvPr>
          <p:cNvSpPr txBox="1"/>
          <p:nvPr/>
        </p:nvSpPr>
        <p:spPr>
          <a:xfrm>
            <a:off x="2520270" y="4216318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7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Pentagon 114">
            <a:extLst>
              <a:ext uri="{FF2B5EF4-FFF2-40B4-BE49-F238E27FC236}">
                <a16:creationId xmlns="" xmlns:a16="http://schemas.microsoft.com/office/drawing/2014/main" id="{017D2DD1-826E-4117-B992-D9179A1C7C23}"/>
              </a:ext>
            </a:extLst>
          </p:cNvPr>
          <p:cNvSpPr/>
          <p:nvPr/>
        </p:nvSpPr>
        <p:spPr>
          <a:xfrm>
            <a:off x="2499562" y="4799466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="" xmlns:a16="http://schemas.microsoft.com/office/drawing/2014/main" id="{66C9B339-B584-461E-A500-3B440C432C58}"/>
              </a:ext>
            </a:extLst>
          </p:cNvPr>
          <p:cNvSpPr/>
          <p:nvPr/>
        </p:nvSpPr>
        <p:spPr>
          <a:xfrm>
            <a:off x="3804140" y="4806138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Планови и услови реализације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9F3E15A-402A-4DE8-A2D8-F6222C04A44F}"/>
              </a:ext>
            </a:extLst>
          </p:cNvPr>
          <p:cNvSpPr txBox="1"/>
          <p:nvPr/>
        </p:nvSpPr>
        <p:spPr>
          <a:xfrm>
            <a:off x="2520270" y="4892833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Pentagon 121">
            <a:extLst>
              <a:ext uri="{FF2B5EF4-FFF2-40B4-BE49-F238E27FC236}">
                <a16:creationId xmlns="" xmlns:a16="http://schemas.microsoft.com/office/drawing/2014/main" id="{E013D712-FD4C-4B5A-A315-A96B62D4C39E}"/>
              </a:ext>
            </a:extLst>
          </p:cNvPr>
          <p:cNvSpPr/>
          <p:nvPr/>
        </p:nvSpPr>
        <p:spPr>
          <a:xfrm>
            <a:off x="2499842" y="5472203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75BBD92F-7CF9-49A8-A4AE-C13641ACCDB2}"/>
              </a:ext>
            </a:extLst>
          </p:cNvPr>
          <p:cNvSpPr/>
          <p:nvPr/>
        </p:nvSpPr>
        <p:spPr>
          <a:xfrm>
            <a:off x="3786197" y="2113068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Партиципанти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CED70E2-0272-49D4-A9ED-8F85A6A969B3}"/>
              </a:ext>
            </a:extLst>
          </p:cNvPr>
          <p:cNvSpPr txBox="1"/>
          <p:nvPr/>
        </p:nvSpPr>
        <p:spPr>
          <a:xfrm>
            <a:off x="2520270" y="5513171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9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Pentagon 128">
            <a:extLst>
              <a:ext uri="{FF2B5EF4-FFF2-40B4-BE49-F238E27FC236}">
                <a16:creationId xmlns="" xmlns:a16="http://schemas.microsoft.com/office/drawing/2014/main" id="{55CAA89F-491B-40B4-A4F5-82D67E1C4B11}"/>
              </a:ext>
            </a:extLst>
          </p:cNvPr>
          <p:cNvSpPr/>
          <p:nvPr/>
        </p:nvSpPr>
        <p:spPr>
          <a:xfrm>
            <a:off x="2499842" y="615904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Rectangle 2">
            <a:extLst>
              <a:ext uri="{FF2B5EF4-FFF2-40B4-BE49-F238E27FC236}">
                <a16:creationId xmlns="" xmlns:a16="http://schemas.microsoft.com/office/drawing/2014/main" id="{099C022D-FF2A-44ED-B50F-015A39DA7148}"/>
              </a:ext>
            </a:extLst>
          </p:cNvPr>
          <p:cNvSpPr/>
          <p:nvPr/>
        </p:nvSpPr>
        <p:spPr>
          <a:xfrm>
            <a:off x="3804140" y="6156321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/>
                </a:solidFill>
              </a:rPr>
              <a:t>       </a:t>
            </a:r>
            <a:r>
              <a:rPr lang="sr-Cyrl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E116627-8EFF-4518-8F6B-9EF5CF94E555}"/>
              </a:ext>
            </a:extLst>
          </p:cNvPr>
          <p:cNvSpPr txBox="1"/>
          <p:nvPr/>
        </p:nvSpPr>
        <p:spPr>
          <a:xfrm>
            <a:off x="2520270" y="6219411"/>
            <a:ext cx="581913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10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211DFB6-573E-4872-9450-9B9C93B0D5ED}"/>
              </a:ext>
            </a:extLst>
          </p:cNvPr>
          <p:cNvSpPr txBox="1"/>
          <p:nvPr/>
        </p:nvSpPr>
        <p:spPr>
          <a:xfrm>
            <a:off x="2546271" y="850228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51A725D-DB8D-4CB5-9326-C5CD3CBC1F02}"/>
              </a:ext>
            </a:extLst>
          </p:cNvPr>
          <p:cNvSpPr txBox="1"/>
          <p:nvPr/>
        </p:nvSpPr>
        <p:spPr>
          <a:xfrm>
            <a:off x="2550367" y="235141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758C261-D2D8-4A74-A198-943B3C228760}"/>
              </a:ext>
            </a:extLst>
          </p:cNvPr>
          <p:cNvSpPr txBox="1"/>
          <p:nvPr/>
        </p:nvSpPr>
        <p:spPr>
          <a:xfrm>
            <a:off x="835270" y="1415961"/>
            <a:ext cx="738664" cy="39703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sr-Cyrl-R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Садржај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0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618899"/>
              </p:ext>
            </p:extLst>
          </p:nvPr>
        </p:nvGraphicFramePr>
        <p:xfrm>
          <a:off x="827673" y="1903108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6C7E7C6-E474-4D00-9FE3-1BF7AB3FFFFF}"/>
              </a:ext>
            </a:extLst>
          </p:cNvPr>
          <p:cNvGrpSpPr/>
          <p:nvPr/>
        </p:nvGrpSpPr>
        <p:grpSpPr>
          <a:xfrm>
            <a:off x="1578203" y="3714554"/>
            <a:ext cx="1195142" cy="1066537"/>
            <a:chOff x="1578203" y="4126533"/>
            <a:chExt cx="1195142" cy="1066537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A1BE558A-43BC-4514-B594-A9F43DA314C8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8AD787C-B576-41A3-AB0B-9E7D61C0764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FF67CBF-1FBE-4EAD-9012-3E0280E065E6}"/>
              </a:ext>
            </a:extLst>
          </p:cNvPr>
          <p:cNvGrpSpPr/>
          <p:nvPr/>
        </p:nvGrpSpPr>
        <p:grpSpPr>
          <a:xfrm>
            <a:off x="4975043" y="2901628"/>
            <a:ext cx="1195142" cy="1066537"/>
            <a:chOff x="1578203" y="4126533"/>
            <a:chExt cx="1195142" cy="1066537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EEC8731-D7E8-45AC-812D-21AB84DF78E6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0EF4122-1248-4BDC-97BD-5A564D82EF4C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80FAB1D-4C25-4BDC-A850-EB115E17E12C}"/>
              </a:ext>
            </a:extLst>
          </p:cNvPr>
          <p:cNvGrpSpPr/>
          <p:nvPr/>
        </p:nvGrpSpPr>
        <p:grpSpPr>
          <a:xfrm>
            <a:off x="3276623" y="3308092"/>
            <a:ext cx="1195142" cy="1066537"/>
            <a:chOff x="1578203" y="4126533"/>
            <a:chExt cx="1195142" cy="1066537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1EF2A6C-D60F-44B4-9F1D-F10C3A629DEB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1BE8777-4A68-4869-AB94-5A8507777F58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45958D2-B350-4B36-925E-237EDF7DF262}"/>
              </a:ext>
            </a:extLst>
          </p:cNvPr>
          <p:cNvGrpSpPr/>
          <p:nvPr/>
        </p:nvGrpSpPr>
        <p:grpSpPr>
          <a:xfrm>
            <a:off x="6673463" y="2495164"/>
            <a:ext cx="1195142" cy="1066537"/>
            <a:chOff x="1578203" y="4126533"/>
            <a:chExt cx="1195142" cy="1066537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82A74CB-4AE6-4DED-98E9-79E9FB8B369C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99175B4-4D56-4D37-B8D2-196FD6515219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3B9EFE3-CEF8-4985-90E9-C96842A04250}"/>
              </a:ext>
            </a:extLst>
          </p:cNvPr>
          <p:cNvGrpSpPr/>
          <p:nvPr/>
        </p:nvGrpSpPr>
        <p:grpSpPr>
          <a:xfrm>
            <a:off x="8371883" y="2088700"/>
            <a:ext cx="1195142" cy="1066537"/>
            <a:chOff x="1578203" y="4126533"/>
            <a:chExt cx="1195142" cy="1066537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A6197EC-86D3-4DFA-8241-4159C6972F44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69EB2270-54EC-4FFA-AD87-12C6052B75EF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BF582E00-BF53-48D5-A34D-DDEC96C29B97}"/>
              </a:ext>
            </a:extLst>
          </p:cNvPr>
          <p:cNvGrpSpPr/>
          <p:nvPr/>
        </p:nvGrpSpPr>
        <p:grpSpPr>
          <a:xfrm>
            <a:off x="10070301" y="1682236"/>
            <a:ext cx="1195142" cy="1066537"/>
            <a:chOff x="1578203" y="4126533"/>
            <a:chExt cx="1195142" cy="1066537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D71CE83-C9D2-497E-805B-8BFD1A6D588E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EE9AE67-6A91-4B1B-ADD2-11EFB0DDAE7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6</a:t>
              </a:r>
            </a:p>
          </p:txBody>
        </p:sp>
      </p:grpSp>
      <p:sp>
        <p:nvSpPr>
          <p:cNvPr id="24" name="Rounded Rectangle 32">
            <a:extLst>
              <a:ext uri="{FF2B5EF4-FFF2-40B4-BE49-F238E27FC236}">
                <a16:creationId xmlns="" xmlns:a16="http://schemas.microsoft.com/office/drawing/2014/main" id="{DAA0FF27-4399-4FD4-A235-76F6A24BE3CA}"/>
              </a:ext>
            </a:extLst>
          </p:cNvPr>
          <p:cNvSpPr/>
          <p:nvPr/>
        </p:nvSpPr>
        <p:spPr>
          <a:xfrm>
            <a:off x="7090931" y="471698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="" xmlns:a16="http://schemas.microsoft.com/office/drawing/2014/main" id="{3D4AAE4F-D969-42EB-8DFD-9137AAEAC4D4}"/>
              </a:ext>
            </a:extLst>
          </p:cNvPr>
          <p:cNvSpPr/>
          <p:nvPr/>
        </p:nvSpPr>
        <p:spPr>
          <a:xfrm rot="2700000">
            <a:off x="8834853" y="442362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="" xmlns:a16="http://schemas.microsoft.com/office/drawing/2014/main" id="{9C4E279F-8395-49CA-8C47-E74F6B6BD375}"/>
              </a:ext>
            </a:extLst>
          </p:cNvPr>
          <p:cNvSpPr/>
          <p:nvPr/>
        </p:nvSpPr>
        <p:spPr>
          <a:xfrm>
            <a:off x="3711151" y="52621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ame 17">
            <a:extLst>
              <a:ext uri="{FF2B5EF4-FFF2-40B4-BE49-F238E27FC236}">
                <a16:creationId xmlns="" xmlns:a16="http://schemas.microsoft.com/office/drawing/2014/main" id="{87A73348-1313-4BC7-9696-1671F8FD2717}"/>
              </a:ext>
            </a:extLst>
          </p:cNvPr>
          <p:cNvSpPr/>
          <p:nvPr/>
        </p:nvSpPr>
        <p:spPr>
          <a:xfrm>
            <a:off x="2016557" y="549254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="" xmlns:a16="http://schemas.microsoft.com/office/drawing/2014/main" id="{774B7380-EC48-41B0-BD3A-F500F5F36C4E}"/>
              </a:ext>
            </a:extLst>
          </p:cNvPr>
          <p:cNvSpPr/>
          <p:nvPr/>
        </p:nvSpPr>
        <p:spPr>
          <a:xfrm flipH="1">
            <a:off x="5306246" y="4961641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자유형 151">
            <a:extLst>
              <a:ext uri="{FF2B5EF4-FFF2-40B4-BE49-F238E27FC236}">
                <a16:creationId xmlns="" xmlns:a16="http://schemas.microsoft.com/office/drawing/2014/main" id="{825365CA-79C1-4A02-8612-92930B5D4F5D}"/>
              </a:ext>
            </a:extLst>
          </p:cNvPr>
          <p:cNvSpPr/>
          <p:nvPr/>
        </p:nvSpPr>
        <p:spPr>
          <a:xfrm>
            <a:off x="10480569" y="4153276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42CC3F7A-A482-4F5F-87D7-5D2AF77D1017}"/>
              </a:ext>
            </a:extLst>
          </p:cNvPr>
          <p:cNvSpPr/>
          <p:nvPr/>
        </p:nvSpPr>
        <p:spPr>
          <a:xfrm>
            <a:off x="1657977" y="4833257"/>
            <a:ext cx="994787" cy="506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18FEFEF7-AA04-49BE-A1E6-F0F657AEE2FE}"/>
              </a:ext>
            </a:extLst>
          </p:cNvPr>
          <p:cNvSpPr/>
          <p:nvPr/>
        </p:nvSpPr>
        <p:spPr>
          <a:xfrm>
            <a:off x="3358806" y="4438728"/>
            <a:ext cx="994787" cy="506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511CB459-EE95-401A-9EDD-ADE5EBE9AFE7}"/>
              </a:ext>
            </a:extLst>
          </p:cNvPr>
          <p:cNvSpPr/>
          <p:nvPr/>
        </p:nvSpPr>
        <p:spPr>
          <a:xfrm>
            <a:off x="5059635" y="4044198"/>
            <a:ext cx="994787" cy="506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230F301-1CFC-49D3-AF39-B398D97E45F1}"/>
              </a:ext>
            </a:extLst>
          </p:cNvPr>
          <p:cNvSpPr/>
          <p:nvPr/>
        </p:nvSpPr>
        <p:spPr>
          <a:xfrm>
            <a:off x="6760464" y="3649668"/>
            <a:ext cx="994787" cy="5068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89CB6D0-250C-4ABD-BC99-000BE8F45B11}"/>
              </a:ext>
            </a:extLst>
          </p:cNvPr>
          <p:cNvSpPr/>
          <p:nvPr/>
        </p:nvSpPr>
        <p:spPr>
          <a:xfrm>
            <a:off x="8461293" y="3255138"/>
            <a:ext cx="994787" cy="506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26AEB1F1-3AA4-460B-A92F-C9C11EA19829}"/>
              </a:ext>
            </a:extLst>
          </p:cNvPr>
          <p:cNvSpPr/>
          <p:nvPr/>
        </p:nvSpPr>
        <p:spPr>
          <a:xfrm>
            <a:off x="10162124" y="2860608"/>
            <a:ext cx="994787" cy="5068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857868B9-EEF9-4D24-90F4-72AD2CA3C65A}"/>
              </a:ext>
            </a:extLst>
          </p:cNvPr>
          <p:cNvSpPr txBox="1"/>
          <p:nvPr/>
        </p:nvSpPr>
        <p:spPr>
          <a:xfrm>
            <a:off x="1708218" y="485584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A87E3F-15AE-4D32-80A0-D08428326CCA}"/>
              </a:ext>
            </a:extLst>
          </p:cNvPr>
          <p:cNvSpPr txBox="1"/>
          <p:nvPr/>
        </p:nvSpPr>
        <p:spPr>
          <a:xfrm>
            <a:off x="3399000" y="4475950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35565B6-BDDE-401F-A294-F0B4C527A656}"/>
              </a:ext>
            </a:extLst>
          </p:cNvPr>
          <p:cNvSpPr txBox="1"/>
          <p:nvPr/>
        </p:nvSpPr>
        <p:spPr>
          <a:xfrm>
            <a:off x="5099830" y="4075961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F3C9A2D-94AE-456F-A281-5668FA76B261}"/>
              </a:ext>
            </a:extLst>
          </p:cNvPr>
          <p:cNvSpPr txBox="1"/>
          <p:nvPr/>
        </p:nvSpPr>
        <p:spPr>
          <a:xfrm>
            <a:off x="6810708" y="3675972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735DA5C-04E5-47ED-BC31-3BFA06554AB3}"/>
              </a:ext>
            </a:extLst>
          </p:cNvPr>
          <p:cNvSpPr txBox="1"/>
          <p:nvPr/>
        </p:nvSpPr>
        <p:spPr>
          <a:xfrm>
            <a:off x="8511538" y="327598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1EB017C-1A1C-4C54-B697-1110B6D4EEF4}"/>
              </a:ext>
            </a:extLst>
          </p:cNvPr>
          <p:cNvSpPr txBox="1"/>
          <p:nvPr/>
        </p:nvSpPr>
        <p:spPr>
          <a:xfrm>
            <a:off x="10212368" y="2875994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8B3F719-8CD8-48EF-A4F9-190B9DEA5E5E}"/>
              </a:ext>
            </a:extLst>
          </p:cNvPr>
          <p:cNvSpPr txBox="1"/>
          <p:nvPr/>
        </p:nvSpPr>
        <p:spPr>
          <a:xfrm>
            <a:off x="1628445" y="1310092"/>
            <a:ext cx="310432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Simple Chart</a:t>
            </a:r>
          </a:p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Infographic</a:t>
            </a:r>
            <a:endParaRPr lang="ko-KR" altLang="en-US" sz="3600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0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0">
            <a:extLst>
              <a:ext uri="{FF2B5EF4-FFF2-40B4-BE49-F238E27FC236}">
                <a16:creationId xmlns="" xmlns:a16="http://schemas.microsoft.com/office/drawing/2014/main" id="{43F687E3-5544-459C-9B6C-90A13EE20943}"/>
              </a:ext>
            </a:extLst>
          </p:cNvPr>
          <p:cNvSpPr txBox="1">
            <a:spLocks/>
          </p:cNvSpPr>
          <p:nvPr/>
        </p:nvSpPr>
        <p:spPr>
          <a:xfrm>
            <a:off x="786172" y="54426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C09C915-A5B3-44F5-8450-93B102B42D7C}"/>
              </a:ext>
            </a:extLst>
          </p:cNvPr>
          <p:cNvGrpSpPr/>
          <p:nvPr/>
        </p:nvGrpSpPr>
        <p:grpSpPr>
          <a:xfrm>
            <a:off x="7871169" y="2272763"/>
            <a:ext cx="3661255" cy="4587657"/>
            <a:chOff x="3656773" y="1401453"/>
            <a:chExt cx="4277532" cy="5359870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A51815DA-4716-4A31-8DC3-0AACF450F0D0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272D37D4-493B-4CEC-B1F9-1F9CAD4229C8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16FAF3A7-7746-4A8E-9206-5715EAFA2697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D09040E7-CF66-4DB0-8239-B60ED76B3738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09A3B2B4-3D23-4B52-87F3-A2F5B9A44BD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84C13424-5645-4518-84C7-FA7B91176B7B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B9639BA-5300-4409-B8AE-05DA60FE1D24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B92CB81-0DC1-4631-9FFE-1EE59383C35F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9A8EBC7F-9C1E-4B8D-994B-CA7EF1CAEE89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9FE0800-1BF6-4EFE-A8FE-78A967896D7C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186C593-2BD5-4F0C-A0CD-757FB1377F7C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AEE96A44-AFC2-4F03-8133-F3023CC09FC3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CB800767-D1B5-48FC-BE99-85E0FA66F6E7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E116ACCE-7F60-4E1D-A761-41595D6E608A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8AC0499B-BF03-42B7-8C7B-EC301DAB887D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0453F263-4892-4570-B9D4-B3D6B4371DF8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A17D6D9C-2F0E-42B1-86DA-7AA61D3C19FD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E803CCDB-790C-4EF7-802E-54AEA0F36AA2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02B0DB20-005A-4454-8422-19A724AA7B80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6EF471B-3099-4C89-844D-E862FA8C7B53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427964FE-EF72-4DF5-A691-38266B94608C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5A5BA9C4-B3E3-40C4-BDEE-241A51F5B7E9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97DDC069-390D-4BD3-A9BD-BABD8FB3A22A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F675D6A6-4CB4-4CB5-A487-3D4FDFE290F7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DFCDFD4E-4E5A-4DC6-89D4-6105810AFE10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368129A5-11FB-4B90-AE9C-1FB9A6111BDB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CF776605-36AC-4792-BF82-ED9ECD7C33DC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80FCDAD9-E31B-4D2E-804B-8ACCB5ED7099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35DC5330-0D7F-4AC2-8019-9B33EB7A032D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62226EF8-E0C4-4324-8621-79EF4E7087B7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DDABC56D-71D2-41E9-A396-AB4CF2A0209C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42482EBD-79B7-45DE-A58B-F2F08A029A83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14C3EF20-2B67-4DC3-8096-615A5C941CF4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0624F476-0F5B-469C-A776-4FD8971B03BE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7DC34EE-C512-4CAE-9EAD-D5DCFAD0B295}"/>
              </a:ext>
            </a:extLst>
          </p:cNvPr>
          <p:cNvGrpSpPr/>
          <p:nvPr/>
        </p:nvGrpSpPr>
        <p:grpSpPr>
          <a:xfrm>
            <a:off x="1741091" y="5706586"/>
            <a:ext cx="5491696" cy="702832"/>
            <a:chOff x="2551705" y="4319146"/>
            <a:chExt cx="3683695" cy="702832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1295C139-A3AB-49AA-A320-A553F2962021}"/>
                </a:ext>
              </a:extLst>
            </p:cNvPr>
            <p:cNvSpPr txBox="1"/>
            <p:nvPr/>
          </p:nvSpPr>
          <p:spPr>
            <a:xfrm>
              <a:off x="2551705" y="4560313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794A272D-DDF8-4119-B6FF-0158E1306659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5E9AFB18-2E33-4212-B369-9A1408C39CFB}"/>
              </a:ext>
            </a:extLst>
          </p:cNvPr>
          <p:cNvGrpSpPr/>
          <p:nvPr/>
        </p:nvGrpSpPr>
        <p:grpSpPr>
          <a:xfrm>
            <a:off x="2377316" y="4912709"/>
            <a:ext cx="4855471" cy="702832"/>
            <a:chOff x="2551705" y="4296700"/>
            <a:chExt cx="3552136" cy="702832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F97F06E2-79E8-47E2-AACD-51FFACE4C565}"/>
                </a:ext>
              </a:extLst>
            </p:cNvPr>
            <p:cNvSpPr txBox="1"/>
            <p:nvPr/>
          </p:nvSpPr>
          <p:spPr>
            <a:xfrm>
              <a:off x="2551706" y="4537867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F556AB65-E63A-42F5-891A-20ABD341DFD6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DDFAAD2F-E664-47C8-ACB0-5867C819CD05}"/>
              </a:ext>
            </a:extLst>
          </p:cNvPr>
          <p:cNvGrpSpPr/>
          <p:nvPr/>
        </p:nvGrpSpPr>
        <p:grpSpPr>
          <a:xfrm>
            <a:off x="3909767" y="3934166"/>
            <a:ext cx="3323020" cy="887498"/>
            <a:chOff x="2551704" y="4319146"/>
            <a:chExt cx="2894333" cy="887498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D273ADC3-052C-4022-BB5F-82F8DE16E45F}"/>
                </a:ext>
              </a:extLst>
            </p:cNvPr>
            <p:cNvSpPr txBox="1"/>
            <p:nvPr/>
          </p:nvSpPr>
          <p:spPr>
            <a:xfrm>
              <a:off x="2551705" y="4560313"/>
              <a:ext cx="2894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187609DA-5183-4F36-89B9-F1C137B0FEBF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1E03BC27-29E9-4A56-8E9C-48278ECA0398}"/>
              </a:ext>
            </a:extLst>
          </p:cNvPr>
          <p:cNvGrpSpPr/>
          <p:nvPr/>
        </p:nvGrpSpPr>
        <p:grpSpPr>
          <a:xfrm>
            <a:off x="4957148" y="2955623"/>
            <a:ext cx="2303349" cy="887498"/>
            <a:chOff x="2729836" y="4319146"/>
            <a:chExt cx="1685070" cy="887498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F82B1EAC-B8A4-4BD0-893B-2CC1CC2D6F01}"/>
                </a:ext>
              </a:extLst>
            </p:cNvPr>
            <p:cNvSpPr txBox="1"/>
            <p:nvPr/>
          </p:nvSpPr>
          <p:spPr>
            <a:xfrm>
              <a:off x="3034616" y="4560313"/>
              <a:ext cx="138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D6E0855B-618C-4FAA-8EE7-9C49CE6F82D3}"/>
                </a:ext>
              </a:extLst>
            </p:cNvPr>
            <p:cNvSpPr txBox="1"/>
            <p:nvPr/>
          </p:nvSpPr>
          <p:spPr>
            <a:xfrm>
              <a:off x="2729836" y="4319146"/>
              <a:ext cx="168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986E74C8-A59D-426D-9E37-95B601EEAEF3}"/>
              </a:ext>
            </a:extLst>
          </p:cNvPr>
          <p:cNvSpPr/>
          <p:nvPr/>
        </p:nvSpPr>
        <p:spPr>
          <a:xfrm rot="19089177">
            <a:off x="276788" y="4541734"/>
            <a:ext cx="127548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A80ECB5-BE68-4413-B8BF-629574261966}"/>
              </a:ext>
            </a:extLst>
          </p:cNvPr>
          <p:cNvSpPr/>
          <p:nvPr/>
        </p:nvSpPr>
        <p:spPr>
          <a:xfrm rot="1537424">
            <a:off x="1230040" y="4241340"/>
            <a:ext cx="100584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1E544792-D557-4010-AD46-6EE6ACC13DD6}"/>
              </a:ext>
            </a:extLst>
          </p:cNvPr>
          <p:cNvSpPr/>
          <p:nvPr/>
        </p:nvSpPr>
        <p:spPr>
          <a:xfrm rot="18665290">
            <a:off x="1676245" y="3751790"/>
            <a:ext cx="1957104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69FB7D7-83A5-4E8F-A888-FF4A0EFFFAA0}"/>
              </a:ext>
            </a:extLst>
          </p:cNvPr>
          <p:cNvSpPr/>
          <p:nvPr/>
        </p:nvSpPr>
        <p:spPr>
          <a:xfrm rot="1630235">
            <a:off x="3058480" y="3277810"/>
            <a:ext cx="118872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57E81973-BDC4-4B11-BD76-D14CDF37615C}"/>
              </a:ext>
            </a:extLst>
          </p:cNvPr>
          <p:cNvSpPr/>
          <p:nvPr/>
        </p:nvSpPr>
        <p:spPr>
          <a:xfrm rot="18590322">
            <a:off x="3780111" y="3012382"/>
            <a:ext cx="1404753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A4BAA645-6CA2-4741-81E1-F2D6D036CADB}"/>
              </a:ext>
            </a:extLst>
          </p:cNvPr>
          <p:cNvSpPr/>
          <p:nvPr/>
        </p:nvSpPr>
        <p:spPr>
          <a:xfrm rot="1266680">
            <a:off x="4740256" y="2645730"/>
            <a:ext cx="959368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B29E28A4-DEE3-47F0-9754-42C7605D2161}"/>
              </a:ext>
            </a:extLst>
          </p:cNvPr>
          <p:cNvSpPr/>
          <p:nvPr/>
        </p:nvSpPr>
        <p:spPr>
          <a:xfrm rot="19201153">
            <a:off x="5272644" y="2191251"/>
            <a:ext cx="2023022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50E72D31-6802-455E-B961-C9B4AF929F75}"/>
              </a:ext>
            </a:extLst>
          </p:cNvPr>
          <p:cNvSpPr/>
          <p:nvPr/>
        </p:nvSpPr>
        <p:spPr>
          <a:xfrm>
            <a:off x="1337116" y="4093333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D915D46E-76C0-4253-B70B-EAA89D6B6E46}"/>
              </a:ext>
            </a:extLst>
          </p:cNvPr>
          <p:cNvSpPr/>
          <p:nvPr/>
        </p:nvSpPr>
        <p:spPr>
          <a:xfrm>
            <a:off x="2022861" y="444324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ACD38166-88B1-45D5-8BC8-D04CD28343CE}"/>
              </a:ext>
            </a:extLst>
          </p:cNvPr>
          <p:cNvSpPr/>
          <p:nvPr/>
        </p:nvSpPr>
        <p:spPr>
          <a:xfrm>
            <a:off x="3155207" y="30815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B89D6FB-F873-442E-81C2-DA1D5A9E15A8}"/>
              </a:ext>
            </a:extLst>
          </p:cNvPr>
          <p:cNvSpPr/>
          <p:nvPr/>
        </p:nvSpPr>
        <p:spPr>
          <a:xfrm>
            <a:off x="4025289" y="34779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CCE7980-D22C-44C8-8B83-901791EBAFBD}"/>
              </a:ext>
            </a:extLst>
          </p:cNvPr>
          <p:cNvSpPr/>
          <p:nvPr/>
        </p:nvSpPr>
        <p:spPr>
          <a:xfrm>
            <a:off x="4824979" y="2532659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7AE9CCE6-7B68-4A02-AC75-EAE744369EC8}"/>
              </a:ext>
            </a:extLst>
          </p:cNvPr>
          <p:cNvSpPr/>
          <p:nvPr/>
        </p:nvSpPr>
        <p:spPr>
          <a:xfrm>
            <a:off x="5513837" y="2799820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C1DD6B17-EC32-4821-9C53-46911D663576}"/>
              </a:ext>
            </a:extLst>
          </p:cNvPr>
          <p:cNvGrpSpPr/>
          <p:nvPr/>
        </p:nvGrpSpPr>
        <p:grpSpPr>
          <a:xfrm rot="20855145">
            <a:off x="6592977" y="1481150"/>
            <a:ext cx="586399" cy="548640"/>
            <a:chOff x="8817102" y="1225804"/>
            <a:chExt cx="586399" cy="548640"/>
          </a:xfrm>
        </p:grpSpPr>
        <p:grpSp>
          <p:nvGrpSpPr>
            <p:cNvPr id="64" name="Group 63">
              <a:extLst>
                <a:ext uri="{FF2B5EF4-FFF2-40B4-BE49-F238E27FC236}">
                  <a16:creationId xmlns="" xmlns:a16="http://schemas.microsoft.com/office/drawing/2014/main" id="{EED081CA-B905-4148-AAE0-5FF0D8591998}"/>
                </a:ext>
              </a:extLst>
            </p:cNvPr>
            <p:cNvGrpSpPr/>
            <p:nvPr/>
          </p:nvGrpSpPr>
          <p:grpSpPr>
            <a:xfrm rot="1527336">
              <a:off x="8817102" y="1225804"/>
              <a:ext cx="584883" cy="548640"/>
              <a:chOff x="8760368" y="1190003"/>
              <a:chExt cx="584883" cy="54864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id="{53BE0728-F543-46BB-92CA-22A3BA01044D}"/>
                  </a:ext>
                </a:extLst>
              </p:cNvPr>
              <p:cNvSpPr/>
              <p:nvPr/>
            </p:nvSpPr>
            <p:spPr>
              <a:xfrm>
                <a:off x="8760368" y="1190647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6C23F63-0ACB-4FE4-AE67-7913A2AD78B5}"/>
                  </a:ext>
                </a:extLst>
              </p:cNvPr>
              <p:cNvSpPr/>
              <p:nvPr/>
            </p:nvSpPr>
            <p:spPr>
              <a:xfrm rot="16200000" flipH="1">
                <a:off x="8979491" y="1372883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0A42206F-1910-43F5-991B-C08EBFCDC840}"/>
                </a:ext>
              </a:extLst>
            </p:cNvPr>
            <p:cNvSpPr/>
            <p:nvPr/>
          </p:nvSpPr>
          <p:spPr>
            <a:xfrm>
              <a:off x="9274472" y="1342617"/>
              <a:ext cx="129029" cy="1290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Graphic 39">
            <a:extLst>
              <a:ext uri="{FF2B5EF4-FFF2-40B4-BE49-F238E27FC236}">
                <a16:creationId xmlns="" xmlns:a16="http://schemas.microsoft.com/office/drawing/2014/main" id="{48BFDBEE-3FAE-44D2-BA49-B92B2F5C8165}"/>
              </a:ext>
            </a:extLst>
          </p:cNvPr>
          <p:cNvGrpSpPr/>
          <p:nvPr/>
        </p:nvGrpSpPr>
        <p:grpSpPr>
          <a:xfrm>
            <a:off x="7121272" y="216412"/>
            <a:ext cx="4617650" cy="1672720"/>
            <a:chOff x="4229100" y="2752725"/>
            <a:chExt cx="3733800" cy="1352550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8606C701-743B-47A4-A7DE-69C9B5B62276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740302A-6314-435C-9558-2A4ACE1F110B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08F64A7E-B051-4869-836B-8ED94859BB94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B25D6D70-F7F4-4F4E-A04B-627EF09042A9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6A4B2F7A-E9F1-4E84-9C21-082E9C716315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7E4077BE-D825-45A9-8922-114B388CE08F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07D151F6-F7E8-41DE-802F-497A85FC9D28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05039D0C-0F17-4370-8EAB-E4D70D3B9E3D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23C0B403-0732-4127-807F-08920998F3A9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4F39367E-3BFB-44A4-BA22-1573FD974C2E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7A45711B-0C85-4100-8B84-D03A5DD9FBFB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D6C303F7-8DF3-46E0-8664-BBB77B6666A5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2D7B90A9-288F-4859-8D27-531431DE425F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F76CC85B-A48B-45F7-B34A-6F70D0E31A79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B325FCCD-EABF-40FD-B8B9-63C2091100EC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B6987814-8E84-46B6-863F-537149C67502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8CC2B5BA-B47A-4ACC-906E-DD117323A773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AD696E16-298B-4327-9B48-2906008CC554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63B5819E-1263-4F86-AFDE-3FAFB8737774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C21F394D-1888-4199-8A0D-AFBE0DD9E943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25E3401-4039-47F6-AD53-59C43E9953B9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6482C6B3-BB42-4514-B168-DDF685E93BB9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2A819EB6-A1C2-44D0-8591-4DAD5C1E85BF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78164"/>
              </p:ext>
            </p:extLst>
          </p:nvPr>
        </p:nvGraphicFramePr>
        <p:xfrm>
          <a:off x="904351" y="1755113"/>
          <a:ext cx="10406744" cy="429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3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6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939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73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38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73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102677" y="1811216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107C1CA-7CFA-45DA-9A0A-74C813195FC2}"/>
              </a:ext>
            </a:extLst>
          </p:cNvPr>
          <p:cNvSpPr/>
          <p:nvPr/>
        </p:nvSpPr>
        <p:spPr>
          <a:xfrm>
            <a:off x="6102677" y="2913849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3B0790B-28CC-4115-B539-929450D752EF}"/>
              </a:ext>
            </a:extLst>
          </p:cNvPr>
          <p:cNvSpPr/>
          <p:nvPr/>
        </p:nvSpPr>
        <p:spPr>
          <a:xfrm>
            <a:off x="6102677" y="4016482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583B87-4735-4B11-885C-D62B1226EEED}"/>
              </a:ext>
            </a:extLst>
          </p:cNvPr>
          <p:cNvSpPr/>
          <p:nvPr/>
        </p:nvSpPr>
        <p:spPr>
          <a:xfrm>
            <a:off x="6102677" y="5120401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=""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7111" y="1940454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="" xmlns:a16="http://schemas.microsoft.com/office/drawing/2014/main" id="{0808ACED-3B71-4EFE-9C34-0FE4D2191F8A}"/>
              </a:ext>
            </a:extLst>
          </p:cNvPr>
          <p:cNvSpPr/>
          <p:nvPr/>
        </p:nvSpPr>
        <p:spPr>
          <a:xfrm rot="16200000">
            <a:off x="4706882" y="2520159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" name="Isosceles Triangle 49">
            <a:extLst>
              <a:ext uri="{FF2B5EF4-FFF2-40B4-BE49-F238E27FC236}">
                <a16:creationId xmlns="" xmlns:a16="http://schemas.microsoft.com/office/drawing/2014/main" id="{153C4927-A421-4B14-AF54-874BA05359DC}"/>
              </a:ext>
            </a:extLst>
          </p:cNvPr>
          <p:cNvSpPr/>
          <p:nvPr/>
        </p:nvSpPr>
        <p:spPr>
          <a:xfrm rot="16200000">
            <a:off x="4709734" y="3563455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1" name="Isosceles Triangle 50">
            <a:extLst>
              <a:ext uri="{FF2B5EF4-FFF2-40B4-BE49-F238E27FC236}">
                <a16:creationId xmlns="" xmlns:a16="http://schemas.microsoft.com/office/drawing/2014/main" id="{12CB1035-B884-44FE-ABD1-8D2894FA0508}"/>
              </a:ext>
            </a:extLst>
          </p:cNvPr>
          <p:cNvSpPr/>
          <p:nvPr/>
        </p:nvSpPr>
        <p:spPr>
          <a:xfrm rot="16200000">
            <a:off x="4204772" y="4162408"/>
            <a:ext cx="2025426" cy="177412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50029F83-AAA7-440F-8C5A-2BF393B41FBB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C6C1FD6-B1D5-44B2-91C4-889D2CC18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989A725-E2F4-4E73-BAFF-67A74CFB9E89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8C3B0C63-B84F-43FB-A701-9CF97DB1FB6E}"/>
              </a:ext>
            </a:extLst>
          </p:cNvPr>
          <p:cNvGrpSpPr/>
          <p:nvPr/>
        </p:nvGrpSpPr>
        <p:grpSpPr>
          <a:xfrm>
            <a:off x="7334857" y="1942759"/>
            <a:ext cx="3670314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EBD5963-82EA-45CF-83B3-A5183192B3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A01F8CA-D52A-4CA8-A92B-CF1D912C8B8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9FA0BA4-2321-4809-B3B1-FE7F71B39B48}"/>
              </a:ext>
            </a:extLst>
          </p:cNvPr>
          <p:cNvGrpSpPr/>
          <p:nvPr/>
        </p:nvGrpSpPr>
        <p:grpSpPr>
          <a:xfrm>
            <a:off x="7334857" y="3045821"/>
            <a:ext cx="3670314" cy="678692"/>
            <a:chOff x="803640" y="3362835"/>
            <a:chExt cx="2059657" cy="678692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07AE0949-13CB-4C36-AC98-256CADAB359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4D82CC56-C1A0-407E-BD2E-40927C3640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55C19E7-B7C5-44D8-9786-E3C537A4BF0E}"/>
              </a:ext>
            </a:extLst>
          </p:cNvPr>
          <p:cNvGrpSpPr/>
          <p:nvPr/>
        </p:nvGrpSpPr>
        <p:grpSpPr>
          <a:xfrm>
            <a:off x="7334857" y="4148882"/>
            <a:ext cx="3670314" cy="678692"/>
            <a:chOff x="803640" y="3362835"/>
            <a:chExt cx="2059657" cy="678692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9E241E5-3AF5-4AAA-9B6B-3BAB4411C32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7BD4D5D6-D3B8-4BC5-9BB3-40ADC8914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8505CC1C-BC56-49F7-B0C7-0A1C7A10F244}"/>
              </a:ext>
            </a:extLst>
          </p:cNvPr>
          <p:cNvGrpSpPr/>
          <p:nvPr/>
        </p:nvGrpSpPr>
        <p:grpSpPr>
          <a:xfrm>
            <a:off x="7334857" y="5251943"/>
            <a:ext cx="3670314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FC2C746-7278-4205-ABFA-B017E2D51CF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6EB5C9F4-DFCE-49D0-A6FB-768FA83CB86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34" name="Rounded Rectangle 1">
            <a:extLst>
              <a:ext uri="{FF2B5EF4-FFF2-40B4-BE49-F238E27FC236}">
                <a16:creationId xmlns="" xmlns:a16="http://schemas.microsoft.com/office/drawing/2014/main" id="{031C7F85-ADEE-429E-AB19-B2A9D94B578E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="" xmlns:a16="http://schemas.microsoft.com/office/drawing/2014/main" id="{37ABF823-BDF6-4402-B1E6-AFDD0B039D2E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="" xmlns:a16="http://schemas.microsoft.com/office/drawing/2014/main" id="{F7297B30-F236-4813-8846-93A0527256CA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="" xmlns:a16="http://schemas.microsoft.com/office/drawing/2014/main" id="{A4EAFCDC-3CB5-4489-AD2C-44643AA558FE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=""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=""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=""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7D129851-8755-4599-9F04-3F3F9B0109F9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BCB9BCF-22DA-47B3-9A44-CE4A445753CD}"/>
              </a:ext>
            </a:extLst>
          </p:cNvPr>
          <p:cNvSpPr txBox="1"/>
          <p:nvPr/>
        </p:nvSpPr>
        <p:spPr>
          <a:xfrm>
            <a:off x="8133253" y="1305342"/>
            <a:ext cx="3083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E6C9798-75F4-453F-B902-5EA67C79C9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2726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796AEA9C-708F-430D-81C7-109A65B97CE7}"/>
              </a:ext>
            </a:extLst>
          </p:cNvPr>
          <p:cNvGrpSpPr/>
          <p:nvPr/>
        </p:nvGrpSpPr>
        <p:grpSpPr>
          <a:xfrm>
            <a:off x="6530352" y="1441112"/>
            <a:ext cx="646331" cy="646331"/>
            <a:chOff x="6471654" y="1401538"/>
            <a:chExt cx="646331" cy="646331"/>
          </a:xfrm>
        </p:grpSpPr>
        <p:sp>
          <p:nvSpPr>
            <p:cNvPr id="4" name="타원 4">
              <a:extLst>
                <a:ext uri="{FF2B5EF4-FFF2-40B4-BE49-F238E27FC236}">
                  <a16:creationId xmlns="" xmlns:a16="http://schemas.microsoft.com/office/drawing/2014/main" id="{9197DC58-5188-4DC5-A975-77557F63CDBF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Block Arc 11">
              <a:extLst>
                <a:ext uri="{FF2B5EF4-FFF2-40B4-BE49-F238E27FC236}">
                  <a16:creationId xmlns="" xmlns:a16="http://schemas.microsoft.com/office/drawing/2014/main" id="{F1FE8151-BC70-4238-BA76-AD7BE34229FA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="" xmlns:a16="http://schemas.microsoft.com/office/drawing/2014/main" id="{A7AAB0C3-FD26-4F31-97D2-6CA07662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DA0AB3DE-DF9B-4E50-940F-1FD2BB2B4C8D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8" name="Freeform 52">
            <a:extLst>
              <a:ext uri="{FF2B5EF4-FFF2-40B4-BE49-F238E27FC236}">
                <a16:creationId xmlns="" xmlns:a16="http://schemas.microsoft.com/office/drawing/2014/main" id="{A4D0D9F7-AE41-45A9-AECE-D99EBAC39418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51">
            <a:extLst>
              <a:ext uri="{FF2B5EF4-FFF2-40B4-BE49-F238E27FC236}">
                <a16:creationId xmlns="" xmlns:a16="http://schemas.microsoft.com/office/drawing/2014/main" id="{1C247581-C808-43A2-A1D8-FED7837CC261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A400A24-48D9-41FF-8D86-0957E27206C8}"/>
              </a:ext>
            </a:extLst>
          </p:cNvPr>
          <p:cNvSpPr txBox="1"/>
          <p:nvPr/>
        </p:nvSpPr>
        <p:spPr>
          <a:xfrm>
            <a:off x="7215881" y="5443064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0ACA5C1-7999-47F4-BD5B-CE7F918B51BC}"/>
              </a:ext>
            </a:extLst>
          </p:cNvPr>
          <p:cNvSpPr txBox="1"/>
          <p:nvPr/>
        </p:nvSpPr>
        <p:spPr>
          <a:xfrm>
            <a:off x="7215881" y="3512576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DC7FFB34-6275-401C-B9A4-998473198EBC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66348C6-DDF8-437C-9EE8-E2C57B8484A8}"/>
              </a:ext>
            </a:extLst>
          </p:cNvPr>
          <p:cNvSpPr txBox="1"/>
          <p:nvPr/>
        </p:nvSpPr>
        <p:spPr>
          <a:xfrm>
            <a:off x="7215881" y="5135288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그룹 80">
            <a:extLst>
              <a:ext uri="{FF2B5EF4-FFF2-40B4-BE49-F238E27FC236}">
                <a16:creationId xmlns="" xmlns:a16="http://schemas.microsoft.com/office/drawing/2014/main" id="{30628B53-42C3-4DB4-91F2-B61613FFF5A1}"/>
              </a:ext>
            </a:extLst>
          </p:cNvPr>
          <p:cNvGrpSpPr/>
          <p:nvPr/>
        </p:nvGrpSpPr>
        <p:grpSpPr>
          <a:xfrm rot="2891550">
            <a:off x="5791208" y="1775087"/>
            <a:ext cx="1318331" cy="874948"/>
            <a:chOff x="8890504" y="1819747"/>
            <a:chExt cx="2424749" cy="1609253"/>
          </a:xfrm>
        </p:grpSpPr>
        <p:sp>
          <p:nvSpPr>
            <p:cNvPr id="29" name="사각형: 둥근 모서리 76">
              <a:extLst>
                <a:ext uri="{FF2B5EF4-FFF2-40B4-BE49-F238E27FC236}">
                  <a16:creationId xmlns="" xmlns:a16="http://schemas.microsoft.com/office/drawing/2014/main" id="{75F21FA8-D20D-4B72-B666-7984FE50754C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77">
              <a:extLst>
                <a:ext uri="{FF2B5EF4-FFF2-40B4-BE49-F238E27FC236}">
                  <a16:creationId xmlns="" xmlns:a16="http://schemas.microsoft.com/office/drawing/2014/main" id="{79FF7310-8A9E-47C3-8791-6DCB972E1D05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8">
              <a:extLst>
                <a:ext uri="{FF2B5EF4-FFF2-40B4-BE49-F238E27FC236}">
                  <a16:creationId xmlns="" xmlns:a16="http://schemas.microsoft.com/office/drawing/2014/main" id="{489EEC78-D641-4A7A-B120-01BFD2D00897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79">
              <a:extLst>
                <a:ext uri="{FF2B5EF4-FFF2-40B4-BE49-F238E27FC236}">
                  <a16:creationId xmlns="" xmlns:a16="http://schemas.microsoft.com/office/drawing/2014/main" id="{82B72059-48E3-41FA-964A-84DC19D85912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: 도형 83">
            <a:extLst>
              <a:ext uri="{FF2B5EF4-FFF2-40B4-BE49-F238E27FC236}">
                <a16:creationId xmlns="" xmlns:a16="http://schemas.microsoft.com/office/drawing/2014/main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Block Arc 11">
            <a:extLst>
              <a:ext uri="{FF2B5EF4-FFF2-40B4-BE49-F238E27FC236}">
                <a16:creationId xmlns="" xmlns:a16="http://schemas.microsoft.com/office/drawing/2014/main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FCDF9231-300C-4D77-A18A-176CB93E6B6A}"/>
              </a:ext>
            </a:extLst>
          </p:cNvPr>
          <p:cNvGrpSpPr/>
          <p:nvPr/>
        </p:nvGrpSpPr>
        <p:grpSpPr>
          <a:xfrm>
            <a:off x="7293051" y="1571370"/>
            <a:ext cx="646331" cy="646331"/>
            <a:chOff x="6471654" y="1401538"/>
            <a:chExt cx="646331" cy="646331"/>
          </a:xfrm>
        </p:grpSpPr>
        <p:sp>
          <p:nvSpPr>
            <p:cNvPr id="39" name="타원 4">
              <a:extLst>
                <a:ext uri="{FF2B5EF4-FFF2-40B4-BE49-F238E27FC236}">
                  <a16:creationId xmlns="" xmlns:a16="http://schemas.microsoft.com/office/drawing/2014/main" id="{11325FC6-40FE-497A-A30F-08FABDA52319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Block Arc 11">
              <a:extLst>
                <a:ext uri="{FF2B5EF4-FFF2-40B4-BE49-F238E27FC236}">
                  <a16:creationId xmlns="" xmlns:a16="http://schemas.microsoft.com/office/drawing/2014/main" id="{69CE1615-8AE1-4755-8E43-7B919545B6B2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59C0BDE-2B9D-4A6B-9ED2-0077BF429CD9}"/>
              </a:ext>
            </a:extLst>
          </p:cNvPr>
          <p:cNvGrpSpPr/>
          <p:nvPr/>
        </p:nvGrpSpPr>
        <p:grpSpPr>
          <a:xfrm>
            <a:off x="7989256" y="2110756"/>
            <a:ext cx="646331" cy="646331"/>
            <a:chOff x="6471654" y="1401538"/>
            <a:chExt cx="646331" cy="646331"/>
          </a:xfrm>
        </p:grpSpPr>
        <p:sp>
          <p:nvSpPr>
            <p:cNvPr id="42" name="타원 4">
              <a:extLst>
                <a:ext uri="{FF2B5EF4-FFF2-40B4-BE49-F238E27FC236}">
                  <a16:creationId xmlns="" xmlns:a16="http://schemas.microsoft.com/office/drawing/2014/main" id="{2D309198-9331-4FD7-80AC-FFFAC310D2E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Block Arc 11">
              <a:extLst>
                <a:ext uri="{FF2B5EF4-FFF2-40B4-BE49-F238E27FC236}">
                  <a16:creationId xmlns="" xmlns:a16="http://schemas.microsoft.com/office/drawing/2014/main" id="{32A845CE-D1F1-4291-B8C5-E132C88CD706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1102E7FC-4F79-4978-AD73-3790145E914B}"/>
              </a:ext>
            </a:extLst>
          </p:cNvPr>
          <p:cNvGrpSpPr/>
          <p:nvPr/>
        </p:nvGrpSpPr>
        <p:grpSpPr>
          <a:xfrm>
            <a:off x="7295159" y="2387534"/>
            <a:ext cx="646331" cy="646331"/>
            <a:chOff x="6471654" y="1401538"/>
            <a:chExt cx="646331" cy="646331"/>
          </a:xfrm>
        </p:grpSpPr>
        <p:sp>
          <p:nvSpPr>
            <p:cNvPr id="45" name="타원 4">
              <a:extLst>
                <a:ext uri="{FF2B5EF4-FFF2-40B4-BE49-F238E27FC236}">
                  <a16:creationId xmlns="" xmlns:a16="http://schemas.microsoft.com/office/drawing/2014/main" id="{D8A3658B-20C2-4CAD-88A3-0979C8E53687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Block Arc 11">
              <a:extLst>
                <a:ext uri="{FF2B5EF4-FFF2-40B4-BE49-F238E27FC236}">
                  <a16:creationId xmlns="" xmlns:a16="http://schemas.microsoft.com/office/drawing/2014/main" id="{0A31C235-6754-49BD-AC1A-56C22B396A6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E5D91CCC-0AC7-47F7-BC3B-DE2F2532B560}"/>
              </a:ext>
            </a:extLst>
          </p:cNvPr>
          <p:cNvGrpSpPr/>
          <p:nvPr/>
        </p:nvGrpSpPr>
        <p:grpSpPr>
          <a:xfrm>
            <a:off x="8822287" y="2242551"/>
            <a:ext cx="646331" cy="646331"/>
            <a:chOff x="6471654" y="1401538"/>
            <a:chExt cx="646331" cy="646331"/>
          </a:xfrm>
        </p:grpSpPr>
        <p:sp>
          <p:nvSpPr>
            <p:cNvPr id="48" name="타원 4">
              <a:extLst>
                <a:ext uri="{FF2B5EF4-FFF2-40B4-BE49-F238E27FC236}">
                  <a16:creationId xmlns="" xmlns:a16="http://schemas.microsoft.com/office/drawing/2014/main" id="{E4DC5235-FB71-44DB-9CB5-F384AAE5081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Block Arc 11">
              <a:extLst>
                <a:ext uri="{FF2B5EF4-FFF2-40B4-BE49-F238E27FC236}">
                  <a16:creationId xmlns="" xmlns:a16="http://schemas.microsoft.com/office/drawing/2014/main" id="{C0083BDD-71CF-4EFB-8B2A-E9E187FFD8E4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B3EEFDD5-0579-4682-A84B-67417D36D172}"/>
              </a:ext>
            </a:extLst>
          </p:cNvPr>
          <p:cNvGrpSpPr/>
          <p:nvPr/>
        </p:nvGrpSpPr>
        <p:grpSpPr>
          <a:xfrm>
            <a:off x="8146411" y="2892114"/>
            <a:ext cx="646331" cy="646331"/>
            <a:chOff x="6471654" y="1401538"/>
            <a:chExt cx="646331" cy="646331"/>
          </a:xfrm>
        </p:grpSpPr>
        <p:sp>
          <p:nvSpPr>
            <p:cNvPr id="51" name="타원 4">
              <a:extLst>
                <a:ext uri="{FF2B5EF4-FFF2-40B4-BE49-F238E27FC236}">
                  <a16:creationId xmlns="" xmlns:a16="http://schemas.microsoft.com/office/drawing/2014/main" id="{BB260049-A6A7-4059-9271-3D558FBA354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Block Arc 11">
              <a:extLst>
                <a:ext uri="{FF2B5EF4-FFF2-40B4-BE49-F238E27FC236}">
                  <a16:creationId xmlns="" xmlns:a16="http://schemas.microsoft.com/office/drawing/2014/main" id="{65F220AF-16FD-4583-9ECA-47AB7760639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77">
            <a:extLst>
              <a:ext uri="{FF2B5EF4-FFF2-40B4-BE49-F238E27FC236}">
                <a16:creationId xmlns=""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=""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=""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=""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=""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=""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=""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=""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=""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=""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=""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=""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=""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=""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=""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=""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=""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=""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=""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=""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=""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=""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=""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50822" y="1719582"/>
            <a:ext cx="2837896" cy="923330"/>
            <a:chOff x="2551705" y="4283314"/>
            <a:chExt cx="2357003" cy="923330"/>
          </a:xfrm>
        </p:grpSpPr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8644856" y="3431384"/>
            <a:ext cx="2837898" cy="923330"/>
            <a:chOff x="2551705" y="4283314"/>
            <a:chExt cx="2357003" cy="923330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64420BC6-074E-4D18-8D3A-FDE99529E43E}"/>
              </a:ext>
            </a:extLst>
          </p:cNvPr>
          <p:cNvGrpSpPr/>
          <p:nvPr/>
        </p:nvGrpSpPr>
        <p:grpSpPr>
          <a:xfrm>
            <a:off x="1650219" y="1719582"/>
            <a:ext cx="2798913" cy="923330"/>
            <a:chOff x="2551705" y="4283314"/>
            <a:chExt cx="2357003" cy="923330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3CDDC6BA-F4F5-49F4-954D-8530DFB29BB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C33EC47E-D2F3-4A1E-84BC-809ED3173F5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733371" y="3431384"/>
            <a:ext cx="2798916" cy="923330"/>
            <a:chOff x="2551705" y="4283314"/>
            <a:chExt cx="2357003" cy="923330"/>
          </a:xfrm>
        </p:grpSpPr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C8E4AADA-FC84-44A2-AC41-79BFC26C3034}"/>
              </a:ext>
            </a:extLst>
          </p:cNvPr>
          <p:cNvGrpSpPr/>
          <p:nvPr/>
        </p:nvGrpSpPr>
        <p:grpSpPr>
          <a:xfrm>
            <a:off x="1650218" y="5149729"/>
            <a:ext cx="2798914" cy="923330"/>
            <a:chOff x="2551705" y="4283314"/>
            <a:chExt cx="2357003" cy="923330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F2AB6624-E703-458D-BB1F-41DD4A9C2A4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98E899AE-D1A4-4CE0-80D5-211A2D21663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7750823" y="5149729"/>
            <a:ext cx="2813773" cy="923330"/>
            <a:chOff x="2551705" y="4283314"/>
            <a:chExt cx="2357003" cy="923330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 130">
            <a:extLst>
              <a:ext uri="{FF2B5EF4-FFF2-40B4-BE49-F238E27FC236}">
                <a16:creationId xmlns="" xmlns:a16="http://schemas.microsoft.com/office/drawing/2014/main" id="{AC9075E8-A7D0-4CD9-A063-00E6DF40E301}"/>
              </a:ext>
            </a:extLst>
          </p:cNvPr>
          <p:cNvSpPr/>
          <p:nvPr/>
        </p:nvSpPr>
        <p:spPr>
          <a:xfrm>
            <a:off x="7889666" y="37225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le 9">
            <a:extLst>
              <a:ext uri="{FF2B5EF4-FFF2-40B4-BE49-F238E27FC236}">
                <a16:creationId xmlns="" xmlns:a16="http://schemas.microsoft.com/office/drawing/2014/main" id="{1AD1D7C8-C183-4F0C-B94B-04E9E846C76B}"/>
              </a:ext>
            </a:extLst>
          </p:cNvPr>
          <p:cNvSpPr/>
          <p:nvPr/>
        </p:nvSpPr>
        <p:spPr>
          <a:xfrm>
            <a:off x="4936016" y="540869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Block Arc 25">
            <a:extLst>
              <a:ext uri="{FF2B5EF4-FFF2-40B4-BE49-F238E27FC236}">
                <a16:creationId xmlns="" xmlns:a16="http://schemas.microsoft.com/office/drawing/2014/main" id="{9C070060-81CC-4F05-8C72-4BEA81289330}"/>
              </a:ext>
            </a:extLst>
          </p:cNvPr>
          <p:cNvSpPr>
            <a:spLocks noChangeAspect="1"/>
          </p:cNvSpPr>
          <p:nvPr/>
        </p:nvSpPr>
        <p:spPr>
          <a:xfrm>
            <a:off x="4965608" y="1918483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="" xmlns:a16="http://schemas.microsoft.com/office/drawing/2014/main" id="{4D79FFF9-F045-400D-A9EE-7B75CC4E59FD}"/>
              </a:ext>
            </a:extLst>
          </p:cNvPr>
          <p:cNvSpPr>
            <a:spLocks noChangeAspect="1"/>
          </p:cNvSpPr>
          <p:nvPr/>
        </p:nvSpPr>
        <p:spPr>
          <a:xfrm>
            <a:off x="3950278" y="372258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8" name="Group 110">
            <a:extLst>
              <a:ext uri="{FF2B5EF4-FFF2-40B4-BE49-F238E27FC236}">
                <a16:creationId xmlns=""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=""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=""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=""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=""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=""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=""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=""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=""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73" name="Teardrop 1">
            <a:extLst>
              <a:ext uri="{FF2B5EF4-FFF2-40B4-BE49-F238E27FC236}">
                <a16:creationId xmlns="" xmlns:a16="http://schemas.microsoft.com/office/drawing/2014/main" id="{49F0BF5C-90F9-4D15-8BAE-7E8266B0BACF}"/>
              </a:ext>
            </a:extLst>
          </p:cNvPr>
          <p:cNvSpPr/>
          <p:nvPr/>
        </p:nvSpPr>
        <p:spPr>
          <a:xfrm rot="18900000">
            <a:off x="6897242" y="1991318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=""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=""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=""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=""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=""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=""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=""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86" name="Rounded Rectangle 5">
            <a:extLst>
              <a:ext uri="{FF2B5EF4-FFF2-40B4-BE49-F238E27FC236}">
                <a16:creationId xmlns="" xmlns:a16="http://schemas.microsoft.com/office/drawing/2014/main" id="{96C3D55C-B99C-40F5-8190-0F61209C3629}"/>
              </a:ext>
            </a:extLst>
          </p:cNvPr>
          <p:cNvSpPr/>
          <p:nvPr/>
        </p:nvSpPr>
        <p:spPr>
          <a:xfrm flipH="1">
            <a:off x="6902753" y="547144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41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EE38C342-1B54-4B5E-A874-21140381727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AC4A9EF-0BBE-4D02-84F4-7C641D6FD5AC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PORTFOLIO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358876" y="2048662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51C86C1-E611-4DC4-AFB7-31D38219DFF9}"/>
              </a:ext>
            </a:extLst>
          </p:cNvPr>
          <p:cNvSpPr txBox="1"/>
          <p:nvPr/>
        </p:nvSpPr>
        <p:spPr>
          <a:xfrm>
            <a:off x="4331991" y="1958229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810A5EF3-40AA-4496-93C9-DD7C5067D82D}"/>
              </a:ext>
            </a:extLst>
          </p:cNvPr>
          <p:cNvSpPr/>
          <p:nvPr/>
        </p:nvSpPr>
        <p:spPr>
          <a:xfrm>
            <a:off x="4331991" y="2328689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46FC8D4-29E8-453B-969A-8FCF8CA89728}"/>
              </a:ext>
            </a:extLst>
          </p:cNvPr>
          <p:cNvSpPr/>
          <p:nvPr/>
        </p:nvSpPr>
        <p:spPr>
          <a:xfrm>
            <a:off x="4331991" y="2699148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276960D-D1B3-4EAD-AC92-3906DCF30D7A}"/>
              </a:ext>
            </a:extLst>
          </p:cNvPr>
          <p:cNvSpPr/>
          <p:nvPr/>
        </p:nvSpPr>
        <p:spPr>
          <a:xfrm>
            <a:off x="4331991" y="3140349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31991" y="5595526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FE3E199-C134-40FE-9329-D54EEC65CDEE}"/>
              </a:ext>
            </a:extLst>
          </p:cNvPr>
          <p:cNvSpPr txBox="1"/>
          <p:nvPr/>
        </p:nvSpPr>
        <p:spPr>
          <a:xfrm>
            <a:off x="6305145" y="3892101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ED48CDC-9ADD-42A6-9479-9D458E656ECA}"/>
              </a:ext>
            </a:extLst>
          </p:cNvPr>
          <p:cNvSpPr/>
          <p:nvPr/>
        </p:nvSpPr>
        <p:spPr>
          <a:xfrm>
            <a:off x="5585065" y="4262561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5DA86FFB-3D8D-49FC-A58A-1AF9A4EB2E51}"/>
              </a:ext>
            </a:extLst>
          </p:cNvPr>
          <p:cNvSpPr/>
          <p:nvPr/>
        </p:nvSpPr>
        <p:spPr>
          <a:xfrm>
            <a:off x="5009001" y="4662977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FC1DE97-6429-4896-B6BE-77DDC8F8C0B1}"/>
              </a:ext>
            </a:extLst>
          </p:cNvPr>
          <p:cNvSpPr/>
          <p:nvPr/>
        </p:nvSpPr>
        <p:spPr>
          <a:xfrm>
            <a:off x="4331991" y="5093211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</p:spTree>
    <p:extLst>
      <p:ext uri="{BB962C8B-B14F-4D97-AF65-F5344CB8AC3E}">
        <p14:creationId xmlns:p14="http://schemas.microsoft.com/office/powerpoint/2010/main" val="1829165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285D19AB-2C66-4940-B305-E506961155FB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="" xmlns:a16="http://schemas.microsoft.com/office/drawing/2014/main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="" xmlns:a16="http://schemas.microsoft.com/office/drawing/2014/main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="" xmlns:a16="http://schemas.microsoft.com/office/drawing/2014/main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="" xmlns:a16="http://schemas.microsoft.com/office/drawing/2014/main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="" xmlns:a16="http://schemas.microsoft.com/office/drawing/2014/main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="" xmlns:a16="http://schemas.microsoft.com/office/drawing/2014/main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="" xmlns:a16="http://schemas.microsoft.com/office/drawing/2014/main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="" xmlns:a16="http://schemas.microsoft.com/office/drawing/2014/main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89598A3-65EB-4933-A401-E74C952257CD}"/>
              </a:ext>
            </a:extLst>
          </p:cNvPr>
          <p:cNvGrpSpPr/>
          <p:nvPr/>
        </p:nvGrpSpPr>
        <p:grpSpPr>
          <a:xfrm>
            <a:off x="768681" y="3144930"/>
            <a:ext cx="1791385" cy="678649"/>
            <a:chOff x="3233964" y="1954419"/>
            <a:chExt cx="1410044" cy="678649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519A399-0444-447C-B17C-2F2B996D9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AC881B09-85F5-465F-91E1-E18A59B2BBB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C97A450-23B6-4B31-84A6-C06B9821178C}"/>
              </a:ext>
            </a:extLst>
          </p:cNvPr>
          <p:cNvGrpSpPr/>
          <p:nvPr/>
        </p:nvGrpSpPr>
        <p:grpSpPr>
          <a:xfrm>
            <a:off x="2547310" y="1748316"/>
            <a:ext cx="1791382" cy="678649"/>
            <a:chOff x="2828147" y="1954419"/>
            <a:chExt cx="1410043" cy="678649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99DD025-2370-4DC1-9E75-53A7C974C673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E8E160EC-49D4-49C4-9C2F-C770CE443F25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EFB082E-4FDF-4872-9FB4-B3DC22EE3DDD}"/>
              </a:ext>
            </a:extLst>
          </p:cNvPr>
          <p:cNvGrpSpPr/>
          <p:nvPr/>
        </p:nvGrpSpPr>
        <p:grpSpPr>
          <a:xfrm>
            <a:off x="7868921" y="1748316"/>
            <a:ext cx="1788639" cy="678649"/>
            <a:chOff x="3233964" y="1954419"/>
            <a:chExt cx="1410044" cy="678649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EDB8AAB1-0AB4-4218-ACB4-EDEC3D93713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AAEBC558-61D5-4E4B-BB46-B7EF71A31A2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C3CDF5BD-6E63-4D22-86AF-2AAEDE9EA0AF}"/>
              </a:ext>
            </a:extLst>
          </p:cNvPr>
          <p:cNvGrpSpPr/>
          <p:nvPr/>
        </p:nvGrpSpPr>
        <p:grpSpPr>
          <a:xfrm>
            <a:off x="9585259" y="3144930"/>
            <a:ext cx="1788639" cy="678649"/>
            <a:chOff x="3233964" y="1954419"/>
            <a:chExt cx="1410044" cy="678649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218AB965-132D-4E78-BC85-B81083A690D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7F9449C-C5F5-43CA-B5A7-23698556529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2" name="Elbow Connector 49">
            <a:extLst>
              <a:ext uri="{FF2B5EF4-FFF2-40B4-BE49-F238E27FC236}">
                <a16:creationId xmlns="" xmlns:a16="http://schemas.microsoft.com/office/drawing/2014/main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465066" y="2075575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="" xmlns:a16="http://schemas.microsoft.com/office/drawing/2014/main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75575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5F585EE-F4D8-498B-BD8D-ABF8EB1320E8}"/>
              </a:ext>
            </a:extLst>
          </p:cNvPr>
          <p:cNvSpPr txBox="1"/>
          <p:nvPr/>
        </p:nvSpPr>
        <p:spPr>
          <a:xfrm>
            <a:off x="4899059" y="3782630"/>
            <a:ext cx="239480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</a:rPr>
              <a:t>2019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B56DE76-AD85-4720-9432-2E6122412EE3}"/>
              </a:ext>
            </a:extLst>
          </p:cNvPr>
          <p:cNvSpPr txBox="1"/>
          <p:nvPr/>
        </p:nvSpPr>
        <p:spPr>
          <a:xfrm>
            <a:off x="4096880" y="4668114"/>
            <a:ext cx="3982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886EADA1-08C1-4EE4-98F6-BC48E42AE747}"/>
              </a:ext>
            </a:extLst>
          </p:cNvPr>
          <p:cNvGrpSpPr/>
          <p:nvPr/>
        </p:nvGrpSpPr>
        <p:grpSpPr>
          <a:xfrm>
            <a:off x="2941625" y="5949550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="" xmlns:a16="http://schemas.microsoft.com/office/drawing/2014/main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8" name="Rectangle 24">
              <a:extLst>
                <a:ext uri="{FF2B5EF4-FFF2-40B4-BE49-F238E27FC236}">
                  <a16:creationId xmlns="" xmlns:a16="http://schemas.microsoft.com/office/drawing/2014/main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9" name="Rectangle 24">
              <a:extLst>
                <a:ext uri="{FF2B5EF4-FFF2-40B4-BE49-F238E27FC236}">
                  <a16:creationId xmlns="" xmlns:a16="http://schemas.microsoft.com/office/drawing/2014/main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24">
              <a:extLst>
                <a:ext uri="{FF2B5EF4-FFF2-40B4-BE49-F238E27FC236}">
                  <a16:creationId xmlns="" xmlns:a16="http://schemas.microsoft.com/office/drawing/2014/main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F5D3577-0FAD-4FCA-A062-C804239FFAB1}"/>
              </a:ext>
            </a:extLst>
          </p:cNvPr>
          <p:cNvSpPr txBox="1"/>
          <p:nvPr/>
        </p:nvSpPr>
        <p:spPr>
          <a:xfrm rot="17459286">
            <a:off x="2592512" y="446585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C37A44C8-3B73-405E-A840-B94F56DE7AB8}"/>
              </a:ext>
            </a:extLst>
          </p:cNvPr>
          <p:cNvSpPr txBox="1"/>
          <p:nvPr/>
        </p:nvSpPr>
        <p:spPr>
          <a:xfrm rot="20145789">
            <a:off x="3976237" y="3089158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8016387-ECD4-4F31-963A-B5AE89C8B1FC}"/>
              </a:ext>
            </a:extLst>
          </p:cNvPr>
          <p:cNvSpPr txBox="1"/>
          <p:nvPr/>
        </p:nvSpPr>
        <p:spPr>
          <a:xfrm rot="1505859">
            <a:off x="6033426" y="3124082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7A5EE8E1-5E13-4BA7-964B-52F8086A2D23}"/>
              </a:ext>
            </a:extLst>
          </p:cNvPr>
          <p:cNvSpPr txBox="1"/>
          <p:nvPr/>
        </p:nvSpPr>
        <p:spPr>
          <a:xfrm rot="4128560">
            <a:off x="7330465" y="4505782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5" name="Elbow Connector 34">
            <a:extLst>
              <a:ext uri="{FF2B5EF4-FFF2-40B4-BE49-F238E27FC236}">
                <a16:creationId xmlns="" xmlns:a16="http://schemas.microsoft.com/office/drawing/2014/main" id="{138688E1-9038-4872-A6AD-06F3C0093FE8}"/>
              </a:ext>
            </a:extLst>
          </p:cNvPr>
          <p:cNvCxnSpPr/>
          <p:nvPr/>
        </p:nvCxnSpPr>
        <p:spPr>
          <a:xfrm rot="16200000" flipH="1">
            <a:off x="1658183" y="4148394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="" xmlns:a16="http://schemas.microsoft.com/office/drawing/2014/main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48394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="" xmlns:a16="http://schemas.microsoft.com/office/drawing/2014/main" id="{7BFD70E9-CC4E-45ED-B03E-2701918CD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4" y="4310395"/>
            <a:ext cx="908528" cy="1435985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="" xmlns:a16="http://schemas.microsoft.com/office/drawing/2014/main" id="{58A78548-D138-413A-9193-A1E8A472FF00}"/>
              </a:ext>
            </a:extLst>
          </p:cNvPr>
          <p:cNvSpPr/>
          <p:nvPr/>
        </p:nvSpPr>
        <p:spPr>
          <a:xfrm>
            <a:off x="4435054" y="2510709"/>
            <a:ext cx="1802618" cy="179968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2F62A57A-D2E2-4712-ABD5-7B719B0113D8}"/>
              </a:ext>
            </a:extLst>
          </p:cNvPr>
          <p:cNvSpPr txBox="1">
            <a:spLocks/>
          </p:cNvSpPr>
          <p:nvPr/>
        </p:nvSpPr>
        <p:spPr>
          <a:xfrm>
            <a:off x="4475163" y="269875"/>
            <a:ext cx="3241675" cy="1503363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72BBE77-B1F1-4BC6-A246-49CBEF0FB147}"/>
              </a:ext>
            </a:extLst>
          </p:cNvPr>
          <p:cNvGrpSpPr/>
          <p:nvPr/>
        </p:nvGrpSpPr>
        <p:grpSpPr>
          <a:xfrm>
            <a:off x="6491839" y="2167567"/>
            <a:ext cx="2303451" cy="2001159"/>
            <a:chOff x="4070449" y="2766517"/>
            <a:chExt cx="2346599" cy="2038644"/>
          </a:xfrm>
        </p:grpSpPr>
        <p:sp>
          <p:nvSpPr>
            <p:cNvPr id="8" name="Diagonal Stripe 18">
              <a:extLst>
                <a:ext uri="{FF2B5EF4-FFF2-40B4-BE49-F238E27FC236}">
                  <a16:creationId xmlns="" xmlns:a16="http://schemas.microsoft.com/office/drawing/2014/main" id="{BA357741-1909-4BBC-9A4E-DD6F24701083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Diagonal Stripe 18">
              <a:extLst>
                <a:ext uri="{FF2B5EF4-FFF2-40B4-BE49-F238E27FC236}">
                  <a16:creationId xmlns="" xmlns:a16="http://schemas.microsoft.com/office/drawing/2014/main" id="{8A9D72A3-6FB5-4809-942B-7737C5364641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5D684AAC-BF84-4A5A-BE47-08B78A11AFC1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1" name="Freeform 20">
                <a:extLst>
                  <a:ext uri="{FF2B5EF4-FFF2-40B4-BE49-F238E27FC236}">
                    <a16:creationId xmlns="" xmlns:a16="http://schemas.microsoft.com/office/drawing/2014/main" id="{DB1D86DD-0872-4FB1-A8B7-F92B8A80F67A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970D3EB5-6D19-4AA7-97B2-CE2D0301C757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A692E80B-8CB0-4CD9-9CC3-EBCCCCD5C82D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A90165A2-C510-433E-A97B-5EC3499981D7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215054" y="4089970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=""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9C1AFD4-2886-439A-B757-F3E7682A7694}"/>
              </a:ext>
            </a:extLst>
          </p:cNvPr>
          <p:cNvSpPr txBox="1"/>
          <p:nvPr/>
        </p:nvSpPr>
        <p:spPr>
          <a:xfrm>
            <a:off x="8976511" y="2390037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600076" y="2409279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9FD909FE-937B-45CD-A006-F34B8AE295E2}"/>
              </a:ext>
            </a:extLst>
          </p:cNvPr>
          <p:cNvSpPr/>
          <p:nvPr/>
        </p:nvSpPr>
        <p:spPr>
          <a:xfrm>
            <a:off x="1547564" y="1466809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41BE9CD4-4130-4B6A-9D4C-B82F9EDAB948}"/>
              </a:ext>
            </a:extLst>
          </p:cNvPr>
          <p:cNvSpPr/>
          <p:nvPr/>
        </p:nvSpPr>
        <p:spPr>
          <a:xfrm>
            <a:off x="9924000" y="1447567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Oval 21">
            <a:extLst>
              <a:ext uri="{FF2B5EF4-FFF2-40B4-BE49-F238E27FC236}">
                <a16:creationId xmlns="" xmlns:a16="http://schemas.microsoft.com/office/drawing/2014/main" id="{5EB6E333-D192-484D-A02C-8ABE8B4BB669}"/>
              </a:ext>
            </a:extLst>
          </p:cNvPr>
          <p:cNvSpPr/>
          <p:nvPr/>
        </p:nvSpPr>
        <p:spPr>
          <a:xfrm rot="20700000">
            <a:off x="1686449" y="1633085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Donut 15">
            <a:extLst>
              <a:ext uri="{FF2B5EF4-FFF2-40B4-BE49-F238E27FC236}">
                <a16:creationId xmlns="" xmlns:a16="http://schemas.microsoft.com/office/drawing/2014/main" id="{96E8124C-151B-49E3-B88D-2D91A65394FF}"/>
              </a:ext>
            </a:extLst>
          </p:cNvPr>
          <p:cNvSpPr/>
          <p:nvPr/>
        </p:nvSpPr>
        <p:spPr>
          <a:xfrm>
            <a:off x="10087632" y="1613112"/>
            <a:ext cx="392737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E54669D-57FE-4C85-9770-F0A46ADF3B99}"/>
              </a:ext>
            </a:extLst>
          </p:cNvPr>
          <p:cNvSpPr txBox="1"/>
          <p:nvPr/>
        </p:nvSpPr>
        <p:spPr>
          <a:xfrm>
            <a:off x="8976512" y="2959283"/>
            <a:ext cx="2614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E4C5D03-9123-4B45-B751-0AD439AC6E8D}"/>
              </a:ext>
            </a:extLst>
          </p:cNvPr>
          <p:cNvSpPr txBox="1"/>
          <p:nvPr/>
        </p:nvSpPr>
        <p:spPr>
          <a:xfrm>
            <a:off x="600076" y="2959283"/>
            <a:ext cx="2614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 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EA8ED03-E015-431C-9578-6AB48DA845F3}"/>
              </a:ext>
            </a:extLst>
          </p:cNvPr>
          <p:cNvSpPr txBox="1"/>
          <p:nvPr/>
        </p:nvSpPr>
        <p:spPr>
          <a:xfrm>
            <a:off x="4998113" y="5931516"/>
            <a:ext cx="2195775" cy="3385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4508B6D-3EF9-47C7-A2C5-C1B7C70A8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Увод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46A5085-49FA-41DA-BDC6-10F53C1E2B25}"/>
              </a:ext>
            </a:extLst>
          </p:cNvPr>
          <p:cNvGrpSpPr/>
          <p:nvPr/>
        </p:nvGrpSpPr>
        <p:grpSpPr>
          <a:xfrm>
            <a:off x="2063068" y="4477344"/>
            <a:ext cx="4630641" cy="1009093"/>
            <a:chOff x="1851582" y="1945340"/>
            <a:chExt cx="4630641" cy="1009093"/>
          </a:xfrm>
          <a:solidFill>
            <a:schemeClr val="accent5"/>
          </a:solidFill>
        </p:grpSpPr>
        <p:sp>
          <p:nvSpPr>
            <p:cNvPr id="4" name="Round Same Side Corner Rectangle 20">
              <a:extLst>
                <a:ext uri="{FF2B5EF4-FFF2-40B4-BE49-F238E27FC236}">
                  <a16:creationId xmlns="" xmlns:a16="http://schemas.microsoft.com/office/drawing/2014/main" id="{50915D22-1769-4955-9001-CC18AD8E0A09}"/>
                </a:ext>
              </a:extLst>
            </p:cNvPr>
            <p:cNvSpPr/>
            <p:nvPr/>
          </p:nvSpPr>
          <p:spPr>
            <a:xfrm rot="10800000">
              <a:off x="1851582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Round Same Side Corner Rectangle 8">
              <a:extLst>
                <a:ext uri="{FF2B5EF4-FFF2-40B4-BE49-F238E27FC236}">
                  <a16:creationId xmlns="" xmlns:a16="http://schemas.microsoft.com/office/drawing/2014/main" id="{D9B3AB91-3C4F-4924-A27B-821D586AD4B3}"/>
                </a:ext>
              </a:extLst>
            </p:cNvPr>
            <p:cNvSpPr/>
            <p:nvPr/>
          </p:nvSpPr>
          <p:spPr>
            <a:xfrm>
              <a:off x="2364649" y="1958778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="" xmlns:a16="http://schemas.microsoft.com/office/drawing/2014/main" id="{465FE1D7-50A9-4CFD-AB39-063A4B0FCCB5}"/>
                </a:ext>
              </a:extLst>
            </p:cNvPr>
            <p:cNvSpPr/>
            <p:nvPr/>
          </p:nvSpPr>
          <p:spPr>
            <a:xfrm>
              <a:off x="6111108" y="1959448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ound Same Side Corner Rectangle 20">
              <a:extLst>
                <a:ext uri="{FF2B5EF4-FFF2-40B4-BE49-F238E27FC236}">
                  <a16:creationId xmlns="" xmlns:a16="http://schemas.microsoft.com/office/drawing/2014/main" id="{76B82A0A-B24D-42D6-9347-C7F09A4919AB}"/>
                </a:ext>
              </a:extLst>
            </p:cNvPr>
            <p:cNvSpPr/>
            <p:nvPr/>
          </p:nvSpPr>
          <p:spPr>
            <a:xfrm rot="10800000">
              <a:off x="5584860" y="1967984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="" xmlns:a16="http://schemas.microsoft.com/office/drawing/2014/main" id="{EB91E405-C703-4127-92ED-D3BC9EE769B9}"/>
                </a:ext>
              </a:extLst>
            </p:cNvPr>
            <p:cNvSpPr/>
            <p:nvPr/>
          </p:nvSpPr>
          <p:spPr>
            <a:xfrm>
              <a:off x="5142076" y="197033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71825DE-29FB-456E-A001-72D0A736742D}"/>
              </a:ext>
            </a:extLst>
          </p:cNvPr>
          <p:cNvSpPr txBox="1"/>
          <p:nvPr/>
        </p:nvSpPr>
        <p:spPr>
          <a:xfrm>
            <a:off x="361629" y="1379117"/>
            <a:ext cx="11573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Према званичним подацима WHO, годишње умре више од 40 милиона људи од незаразних болести, што чини 71% свих смртних случајева на глобалном нивоу. Од свих незаразних болести, кардиоваскуларне болести су највећи узрочник смрти са око 18 милиона смртних случајева на годишњем нивоу. </a:t>
            </a:r>
          </a:p>
          <a:p>
            <a:endParaRPr lang="ru-RU" altLang="ko-KR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Пројекат CardioGuardian пружа могућност персонализоване ране процене ризика, предикције, превенције и детекције кардиоваскуларних болести засноване на вештачкој интелигенцији.</a:t>
            </a:r>
          </a:p>
          <a:p>
            <a:endParaRPr lang="ru-RU" altLang="ko-KR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ru-RU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Пројекат </a:t>
            </a: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обухвата развој апликације и уређаја који ће корисницима објаснити зашто је превентива и редовна провера срца као и других телесних параметара од огромног значаја, олакшати им свакодневну бригу о свом здрављу тако што ће им омогућити праћење тренутног здравственог стања и упозорити уколико стање захтева медицинску помоћ и негу. 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="" xmlns:a16="http://schemas.microsoft.com/office/drawing/2014/main" id="{2715EAC4-5F1E-496F-B130-C59CBC081F95}"/>
              </a:ext>
            </a:extLst>
          </p:cNvPr>
          <p:cNvSpPr/>
          <p:nvPr/>
        </p:nvSpPr>
        <p:spPr>
          <a:xfrm rot="16200000">
            <a:off x="3534532" y="4067384"/>
            <a:ext cx="293709" cy="3277111"/>
          </a:xfrm>
          <a:prstGeom prst="leftBrace">
            <a:avLst>
              <a:gd name="adj1" fmla="val 52270"/>
              <a:gd name="adj2" fmla="val 49675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="" xmlns:a16="http://schemas.microsoft.com/office/drawing/2014/main" id="{888029C4-A60A-4201-A38C-8723D8D1ADCA}"/>
              </a:ext>
            </a:extLst>
          </p:cNvPr>
          <p:cNvSpPr/>
          <p:nvPr/>
        </p:nvSpPr>
        <p:spPr>
          <a:xfrm rot="16200000">
            <a:off x="5861800" y="4998178"/>
            <a:ext cx="290052" cy="1373766"/>
          </a:xfrm>
          <a:prstGeom prst="leftBrace">
            <a:avLst>
              <a:gd name="adj1" fmla="val 52270"/>
              <a:gd name="adj2" fmla="val 49675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 Same Side Corner Rectangle 20">
            <a:extLst>
              <a:ext uri="{FF2B5EF4-FFF2-40B4-BE49-F238E27FC236}">
                <a16:creationId xmlns="" xmlns:a16="http://schemas.microsoft.com/office/drawing/2014/main" id="{F5FA0DE0-4E92-402E-B0FF-1D88359F18E3}"/>
              </a:ext>
            </a:extLst>
          </p:cNvPr>
          <p:cNvSpPr/>
          <p:nvPr/>
        </p:nvSpPr>
        <p:spPr>
          <a:xfrm rot="10800000">
            <a:off x="2970520" y="4477344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 Same Side Corner Rectangle 8">
            <a:extLst>
              <a:ext uri="{FF2B5EF4-FFF2-40B4-BE49-F238E27FC236}">
                <a16:creationId xmlns="" xmlns:a16="http://schemas.microsoft.com/office/drawing/2014/main" id="{28F3C327-A1DC-4EC0-A434-C78C840A33DF}"/>
              </a:ext>
            </a:extLst>
          </p:cNvPr>
          <p:cNvSpPr/>
          <p:nvPr/>
        </p:nvSpPr>
        <p:spPr>
          <a:xfrm>
            <a:off x="3483587" y="4490966"/>
            <a:ext cx="371115" cy="97742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ound Same Side Corner Rectangle 8">
            <a:extLst>
              <a:ext uri="{FF2B5EF4-FFF2-40B4-BE49-F238E27FC236}">
                <a16:creationId xmlns="" xmlns:a16="http://schemas.microsoft.com/office/drawing/2014/main" id="{0CE90E88-3AE3-4808-B8C2-E7498E854DC2}"/>
              </a:ext>
            </a:extLst>
          </p:cNvPr>
          <p:cNvSpPr/>
          <p:nvPr/>
        </p:nvSpPr>
        <p:spPr>
          <a:xfrm>
            <a:off x="4429029" y="4499991"/>
            <a:ext cx="371115" cy="97742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 Same Side Corner Rectangle 20">
            <a:extLst>
              <a:ext uri="{FF2B5EF4-FFF2-40B4-BE49-F238E27FC236}">
                <a16:creationId xmlns="" xmlns:a16="http://schemas.microsoft.com/office/drawing/2014/main" id="{E85915EB-1160-429D-9946-715FFE0A487C}"/>
              </a:ext>
            </a:extLst>
          </p:cNvPr>
          <p:cNvSpPr/>
          <p:nvPr/>
        </p:nvSpPr>
        <p:spPr>
          <a:xfrm rot="10800000">
            <a:off x="3915962" y="4490966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96D9C65-EE45-43AD-9C46-AAB0A0B75A0B}"/>
              </a:ext>
            </a:extLst>
          </p:cNvPr>
          <p:cNvSpPr txBox="1"/>
          <p:nvPr/>
        </p:nvSpPr>
        <p:spPr>
          <a:xfrm>
            <a:off x="2286496" y="5943487"/>
            <a:ext cx="3252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Смрт од незаразних болести</a:t>
            </a:r>
            <a:endParaRPr lang="en-US" sz="1400" dirty="0"/>
          </a:p>
        </p:txBody>
      </p:sp>
      <p:sp>
        <p:nvSpPr>
          <p:cNvPr id="18" name="Round Same Side Corner Rectangle 20">
            <a:extLst>
              <a:ext uri="{FF2B5EF4-FFF2-40B4-BE49-F238E27FC236}">
                <a16:creationId xmlns="" xmlns:a16="http://schemas.microsoft.com/office/drawing/2014/main" id="{B727C69D-3DCC-4535-96C8-8A5C5DBA6789}"/>
              </a:ext>
            </a:extLst>
          </p:cNvPr>
          <p:cNvSpPr/>
          <p:nvPr/>
        </p:nvSpPr>
        <p:spPr>
          <a:xfrm rot="10800000">
            <a:off x="4871813" y="4499991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96D9C65-EE45-43AD-9C46-AAB0A0B75A0B}"/>
              </a:ext>
            </a:extLst>
          </p:cNvPr>
          <p:cNvSpPr txBox="1"/>
          <p:nvPr/>
        </p:nvSpPr>
        <p:spPr>
          <a:xfrm>
            <a:off x="4881839" y="5935275"/>
            <a:ext cx="3252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Смрт од заразних болести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39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Snip Single Corner Rectangle 1">
            <a:extLst>
              <a:ext uri="{FF2B5EF4-FFF2-40B4-BE49-F238E27FC236}">
                <a16:creationId xmlns=""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=""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=""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=""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=""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4929268" y="3221040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A3AEF30-BDC8-45C5-99EA-FE049C0BB458}"/>
              </a:ext>
            </a:extLst>
          </p:cNvPr>
          <p:cNvGrpSpPr/>
          <p:nvPr/>
        </p:nvGrpSpPr>
        <p:grpSpPr>
          <a:xfrm>
            <a:off x="5250375" y="3591422"/>
            <a:ext cx="1684444" cy="666054"/>
            <a:chOff x="3745865" y="3493571"/>
            <a:chExt cx="1684444" cy="666054"/>
          </a:xfrm>
        </p:grpSpPr>
        <p:sp>
          <p:nvSpPr>
            <p:cNvPr id="11" name="Text Placeholder 12">
              <a:extLst>
                <a:ext uri="{FF2B5EF4-FFF2-40B4-BE49-F238E27FC236}">
                  <a16:creationId xmlns="" xmlns:a16="http://schemas.microsoft.com/office/drawing/2014/main" id="{AAC31557-E3D5-4A78-8020-28B69A25D86F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765100"/>
              <a:ext cx="1684444" cy="39452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 Placeholder 13">
              <a:extLst>
                <a:ext uri="{FF2B5EF4-FFF2-40B4-BE49-F238E27FC236}">
                  <a16:creationId xmlns="" xmlns:a16="http://schemas.microsoft.com/office/drawing/2014/main" id="{E134B302-8B07-46A3-9514-525392F622C7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493571"/>
              <a:ext cx="1684444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4E7414C-F994-4632-A06F-32CA0CD4994F}"/>
              </a:ext>
            </a:extLst>
          </p:cNvPr>
          <p:cNvSpPr txBox="1"/>
          <p:nvPr/>
        </p:nvSpPr>
        <p:spPr>
          <a:xfrm>
            <a:off x="5112445" y="163604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AB3F52-46D8-455D-ADA4-6266568A1F0B}"/>
              </a:ext>
            </a:extLst>
          </p:cNvPr>
          <p:cNvSpPr txBox="1"/>
          <p:nvPr/>
        </p:nvSpPr>
        <p:spPr>
          <a:xfrm>
            <a:off x="6086673" y="164551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4933342-1AE3-4002-BAAD-A871756A58E9}"/>
              </a:ext>
            </a:extLst>
          </p:cNvPr>
          <p:cNvSpPr txBox="1"/>
          <p:nvPr/>
        </p:nvSpPr>
        <p:spPr>
          <a:xfrm>
            <a:off x="5103018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610333-B10D-4066-961C-21F898BF8EE6}"/>
              </a:ext>
            </a:extLst>
          </p:cNvPr>
          <p:cNvSpPr txBox="1"/>
          <p:nvPr/>
        </p:nvSpPr>
        <p:spPr>
          <a:xfrm>
            <a:off x="6077246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51">
            <a:extLst>
              <a:ext uri="{FF2B5EF4-FFF2-40B4-BE49-F238E27FC236}">
                <a16:creationId xmlns="" xmlns:a16="http://schemas.microsoft.com/office/drawing/2014/main" id="{3925DF22-7BCB-415E-8C5F-FC249E561F2B}"/>
              </a:ext>
            </a:extLst>
          </p:cNvPr>
          <p:cNvGrpSpPr/>
          <p:nvPr/>
        </p:nvGrpSpPr>
        <p:grpSpPr>
          <a:xfrm>
            <a:off x="1386250" y="2141772"/>
            <a:ext cx="2936722" cy="1470776"/>
            <a:chOff x="270023" y="1638319"/>
            <a:chExt cx="2605242" cy="148548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A43D61E-61BA-463A-A292-D539EA245A5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5D02C78-B123-4621-9CB5-B3DEA00D775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9">
            <a:extLst>
              <a:ext uri="{FF2B5EF4-FFF2-40B4-BE49-F238E27FC236}">
                <a16:creationId xmlns="" xmlns:a16="http://schemas.microsoft.com/office/drawing/2014/main" id="{A4DFC738-8031-452B-8701-668FCCC4263C}"/>
              </a:ext>
            </a:extLst>
          </p:cNvPr>
          <p:cNvGrpSpPr/>
          <p:nvPr/>
        </p:nvGrpSpPr>
        <p:grpSpPr>
          <a:xfrm>
            <a:off x="1386250" y="4249900"/>
            <a:ext cx="2936722" cy="1470776"/>
            <a:chOff x="270023" y="1638319"/>
            <a:chExt cx="2605242" cy="148548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B5158FB6-25BC-496A-9C11-D2F095F5E6B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0397B98-F3A5-4764-BC6D-325F72FFCE3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62">
            <a:extLst>
              <a:ext uri="{FF2B5EF4-FFF2-40B4-BE49-F238E27FC236}">
                <a16:creationId xmlns="" xmlns:a16="http://schemas.microsoft.com/office/drawing/2014/main" id="{91B02555-40DE-484D-A7AC-05018CFDBA36}"/>
              </a:ext>
            </a:extLst>
          </p:cNvPr>
          <p:cNvGrpSpPr/>
          <p:nvPr/>
        </p:nvGrpSpPr>
        <p:grpSpPr>
          <a:xfrm>
            <a:off x="7854124" y="2141772"/>
            <a:ext cx="2936722" cy="1470776"/>
            <a:chOff x="270023" y="1638319"/>
            <a:chExt cx="2605242" cy="1485485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DCE5233-0D12-4A30-B22B-D6C4B35AD2C8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3AF67D6-8A8B-45A7-8281-79F99B6A8FE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="" xmlns:a16="http://schemas.microsoft.com/office/drawing/2014/main" id="{E0ECEA75-50FF-4EE5-8BC7-C845DA6C5C2C}"/>
              </a:ext>
            </a:extLst>
          </p:cNvPr>
          <p:cNvGrpSpPr/>
          <p:nvPr/>
        </p:nvGrpSpPr>
        <p:grpSpPr>
          <a:xfrm>
            <a:off x="7858316" y="4249900"/>
            <a:ext cx="2936722" cy="1470776"/>
            <a:chOff x="270023" y="1638319"/>
            <a:chExt cx="2605242" cy="1485485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984D6AD-D573-467D-983D-14087380E79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D4CB6202-BDB1-469A-9AB6-92FF7F7E85B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36">
            <a:extLst>
              <a:ext uri="{FF2B5EF4-FFF2-40B4-BE49-F238E27FC236}">
                <a16:creationId xmlns="" xmlns:a16="http://schemas.microsoft.com/office/drawing/2014/main" id="{66C7D24F-DD13-4329-9F77-54BE6CB7D95C}"/>
              </a:ext>
            </a:extLst>
          </p:cNvPr>
          <p:cNvSpPr/>
          <p:nvPr/>
        </p:nvSpPr>
        <p:spPr>
          <a:xfrm>
            <a:off x="7075022" y="2554584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="" xmlns:a16="http://schemas.microsoft.com/office/drawing/2014/main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="" xmlns:a16="http://schemas.microsoft.com/office/drawing/2014/main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988DF95D-8EA6-4B03-B481-AE91E556CC05}"/>
              </a:ext>
            </a:extLst>
          </p:cNvPr>
          <p:cNvGrpSpPr/>
          <p:nvPr/>
        </p:nvGrpSpPr>
        <p:grpSpPr>
          <a:xfrm>
            <a:off x="6784836" y="670680"/>
            <a:ext cx="4685903" cy="1377966"/>
            <a:chOff x="8070434" y="1645829"/>
            <a:chExt cx="2925465" cy="1377966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D306876-491C-4FF4-A133-F6784DEB662B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DB107CD-258A-4A79-AFED-1DE703FC4410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6375540-0184-4AF7-8F84-5C4D3DDD32EE}"/>
              </a:ext>
            </a:extLst>
          </p:cNvPr>
          <p:cNvSpPr txBox="1"/>
          <p:nvPr/>
        </p:nvSpPr>
        <p:spPr>
          <a:xfrm>
            <a:off x="6784836" y="2451512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B40189-0BB7-4E65-84FF-6065BEDAE97E}"/>
              </a:ext>
            </a:extLst>
          </p:cNvPr>
          <p:cNvSpPr txBox="1"/>
          <p:nvPr/>
        </p:nvSpPr>
        <p:spPr>
          <a:xfrm>
            <a:off x="6784836" y="3149919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3C45423-0ED1-4690-87B7-DC3572937E5E}"/>
              </a:ext>
            </a:extLst>
          </p:cNvPr>
          <p:cNvSpPr txBox="1"/>
          <p:nvPr/>
        </p:nvSpPr>
        <p:spPr>
          <a:xfrm>
            <a:off x="6784836" y="3848326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752A29D-DBC7-4617-B465-F7AB9179A8A3}"/>
              </a:ext>
            </a:extLst>
          </p:cNvPr>
          <p:cNvSpPr txBox="1"/>
          <p:nvPr/>
        </p:nvSpPr>
        <p:spPr>
          <a:xfrm>
            <a:off x="6784836" y="454673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420CF68E-5EBF-46CE-9D94-732B9849E1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="" xmlns:a16="http://schemas.microsoft.com/office/drawing/2014/main" id="{D8C1AD75-2D1A-4742-8C19-9784944F24E9}"/>
              </a:ext>
            </a:extLst>
          </p:cNvPr>
          <p:cNvGrpSpPr/>
          <p:nvPr/>
        </p:nvGrpSpPr>
        <p:grpSpPr>
          <a:xfrm>
            <a:off x="9174648" y="1829475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="" xmlns:a16="http://schemas.microsoft.com/office/drawing/2014/main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8DC7A5F-E08B-4539-8F2B-009D6A6BF3E1}"/>
              </a:ext>
            </a:extLst>
          </p:cNvPr>
          <p:cNvGrpSpPr/>
          <p:nvPr/>
        </p:nvGrpSpPr>
        <p:grpSpPr>
          <a:xfrm>
            <a:off x="9386235" y="2609796"/>
            <a:ext cx="1645017" cy="1915332"/>
            <a:chOff x="1364812" y="1766707"/>
            <a:chExt cx="1431860" cy="191533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FDC5959-4B80-41CE-A576-D6EB8353E8EF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68C726E-7B47-4B71-989A-C23D21A07ABC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7">
            <a:extLst>
              <a:ext uri="{FF2B5EF4-FFF2-40B4-BE49-F238E27FC236}">
                <a16:creationId xmlns="" xmlns:a16="http://schemas.microsoft.com/office/drawing/2014/main" id="{42F89DBD-193D-4DF5-A929-8EA37FFBE2D1}"/>
              </a:ext>
            </a:extLst>
          </p:cNvPr>
          <p:cNvGrpSpPr/>
          <p:nvPr/>
        </p:nvGrpSpPr>
        <p:grpSpPr>
          <a:xfrm>
            <a:off x="6425714" y="1829475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="" xmlns:a16="http://schemas.microsoft.com/office/drawing/2014/main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224EB5A-BAE1-4DED-BA8F-C2B9CD79AB02}"/>
              </a:ext>
            </a:extLst>
          </p:cNvPr>
          <p:cNvGrpSpPr/>
          <p:nvPr/>
        </p:nvGrpSpPr>
        <p:grpSpPr>
          <a:xfrm>
            <a:off x="6637301" y="2609796"/>
            <a:ext cx="1645017" cy="1915332"/>
            <a:chOff x="1364812" y="1766707"/>
            <a:chExt cx="1431860" cy="1915332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984AEF1-DFB5-45B8-A602-905165D06C97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80B34D7-C0D3-411B-8DEE-42E4EDBD53A6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="" xmlns:a16="http://schemas.microsoft.com/office/drawing/2014/main" id="{D590009E-5078-4D5C-9934-A502F1C34B09}"/>
              </a:ext>
            </a:extLst>
          </p:cNvPr>
          <p:cNvGrpSpPr/>
          <p:nvPr/>
        </p:nvGrpSpPr>
        <p:grpSpPr>
          <a:xfrm>
            <a:off x="3676779" y="1829474"/>
            <a:ext cx="2105711" cy="3567854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7CC758A-307E-45F6-BCA4-D24565ED4CA0}"/>
              </a:ext>
            </a:extLst>
          </p:cNvPr>
          <p:cNvGrpSpPr/>
          <p:nvPr/>
        </p:nvGrpSpPr>
        <p:grpSpPr>
          <a:xfrm>
            <a:off x="3888366" y="2609796"/>
            <a:ext cx="1645017" cy="1915332"/>
            <a:chOff x="1364812" y="1766707"/>
            <a:chExt cx="1431860" cy="1915332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0803BFD-14F8-4924-BFA9-4BA6CBA91CD5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74CF96F5-18C9-410F-9ED1-657AFA375AF2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9DD1CB1-0F78-4A7E-A323-A3F692647AA8}"/>
              </a:ext>
            </a:extLst>
          </p:cNvPr>
          <p:cNvSpPr/>
          <p:nvPr/>
        </p:nvSpPr>
        <p:spPr>
          <a:xfrm>
            <a:off x="368563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F0AC6CFE-6B78-4540-85C1-4E6970019B31}"/>
              </a:ext>
            </a:extLst>
          </p:cNvPr>
          <p:cNvSpPr/>
          <p:nvPr/>
        </p:nvSpPr>
        <p:spPr>
          <a:xfrm>
            <a:off x="6434568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E6746E3C-A82C-4E9D-98BF-2BAA8F3493D6}"/>
              </a:ext>
            </a:extLst>
          </p:cNvPr>
          <p:cNvSpPr/>
          <p:nvPr/>
        </p:nvSpPr>
        <p:spPr>
          <a:xfrm>
            <a:off x="9183502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4DECAC1-7F0E-411E-846E-372B5672405E}"/>
              </a:ext>
            </a:extLst>
          </p:cNvPr>
          <p:cNvSpPr txBox="1"/>
          <p:nvPr/>
        </p:nvSpPr>
        <p:spPr>
          <a:xfrm>
            <a:off x="3829533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40780A3-C533-4E33-80F6-549AB210EC1A}"/>
              </a:ext>
            </a:extLst>
          </p:cNvPr>
          <p:cNvSpPr txBox="1"/>
          <p:nvPr/>
        </p:nvSpPr>
        <p:spPr>
          <a:xfrm>
            <a:off x="6578468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5C278E5-F5CB-4B0C-BF3C-210E24BFCFFA}"/>
              </a:ext>
            </a:extLst>
          </p:cNvPr>
          <p:cNvSpPr txBox="1"/>
          <p:nvPr/>
        </p:nvSpPr>
        <p:spPr>
          <a:xfrm>
            <a:off x="9327402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760981A-D28D-43FE-B84E-4FDA3FA64C78}"/>
              </a:ext>
            </a:extLst>
          </p:cNvPr>
          <p:cNvGrpSpPr/>
          <p:nvPr/>
        </p:nvGrpSpPr>
        <p:grpSpPr>
          <a:xfrm>
            <a:off x="927844" y="1829475"/>
            <a:ext cx="2124760" cy="4115341"/>
            <a:chOff x="927844" y="1829475"/>
            <a:chExt cx="2124760" cy="4115341"/>
          </a:xfrm>
        </p:grpSpPr>
        <p:grpSp>
          <p:nvGrpSpPr>
            <p:cNvPr id="21" name="그룹 3">
              <a:extLst>
                <a:ext uri="{FF2B5EF4-FFF2-40B4-BE49-F238E27FC236}">
                  <a16:creationId xmlns="" xmlns:a16="http://schemas.microsoft.com/office/drawing/2014/main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="" xmlns:a16="http://schemas.microsoft.com/office/drawing/2014/main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88FB57DC-6BCD-4385-88CF-81EDA481BE4C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1915332"/>
              <a:chOff x="1364812" y="1766707"/>
              <a:chExt cx="1431859" cy="1915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9B3B9B0A-B55F-446D-9CDD-4EAAB5EB3454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Time, Money and Reputation.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CC85DBCB-6A9F-44A3-BC8F-B3D910A53090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4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B8531E0E-2AFD-4F4D-96BC-595FCD4897EE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67055A80-14F8-4CD8-A356-D481BC7480B4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="" xmlns:a16="http://schemas.microsoft.com/office/drawing/2014/main" id="{0D1C3AB6-CFDE-4D5D-8F9D-BB53F0A0B60C}"/>
                </a:ext>
              </a:extLst>
            </p:cNvPr>
            <p:cNvSpPr/>
            <p:nvPr/>
          </p:nvSpPr>
          <p:spPr>
            <a:xfrm>
              <a:off x="1766992" y="2089411"/>
              <a:ext cx="446464" cy="34294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="" xmlns:a16="http://schemas.microsoft.com/office/drawing/2014/main" id="{EE26EA4F-C884-4483-BD27-5158E2C45D6A}"/>
              </a:ext>
            </a:extLst>
          </p:cNvPr>
          <p:cNvSpPr/>
          <p:nvPr/>
        </p:nvSpPr>
        <p:spPr>
          <a:xfrm rot="2700000">
            <a:off x="4573488" y="1980943"/>
            <a:ext cx="312293" cy="5598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="" xmlns:a16="http://schemas.microsoft.com/office/drawing/2014/main" id="{4F8F2436-1E4F-407E-AA38-37278A048F06}"/>
              </a:ext>
            </a:extLst>
          </p:cNvPr>
          <p:cNvSpPr/>
          <p:nvPr/>
        </p:nvSpPr>
        <p:spPr>
          <a:xfrm rot="18805991">
            <a:off x="7245730" y="2030475"/>
            <a:ext cx="465678" cy="46081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="" xmlns:a16="http://schemas.microsoft.com/office/drawing/2014/main" id="{58389F78-3278-4239-92F6-7795EA203D81}"/>
              </a:ext>
            </a:extLst>
          </p:cNvPr>
          <p:cNvSpPr/>
          <p:nvPr/>
        </p:nvSpPr>
        <p:spPr>
          <a:xfrm>
            <a:off x="9998372" y="2110296"/>
            <a:ext cx="458263" cy="301177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3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FE4A4B79-BCDD-4F53-B429-4E0015AFB7D2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="" xmlns:a16="http://schemas.microsoft.com/office/drawing/2014/main" id="{E1F9039D-7255-497C-AD4F-8B3BB69C8A41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="" xmlns:a16="http://schemas.microsoft.com/office/drawing/2014/main" id="{20271309-28F5-4604-A4CB-1C304E58DF44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="" xmlns:a16="http://schemas.microsoft.com/office/drawing/2014/main" id="{9A16C6B1-4094-4AA7-A5A8-0ECBCB5B007D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="" xmlns:a16="http://schemas.microsoft.com/office/drawing/2014/main" id="{7AB55BC5-3DF4-48F6-9EA3-4BE8ADFC597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="" xmlns:a16="http://schemas.microsoft.com/office/drawing/2014/main" id="{B06F7D46-E8A5-4453-B8F2-D58BC8DF8F2E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="" xmlns:a16="http://schemas.microsoft.com/office/drawing/2014/main" id="{A2EF3136-0248-470A-8AED-E4DADBDB6CCD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0A1B84A-8195-4EFB-B4D9-507318C1B3C1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1384C7B-E226-4D6D-9C60-F07FBFDB5B2D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ounded Rectangle 13">
            <a:extLst>
              <a:ext uri="{FF2B5EF4-FFF2-40B4-BE49-F238E27FC236}">
                <a16:creationId xmlns="" xmlns:a16="http://schemas.microsoft.com/office/drawing/2014/main" id="{6DF5C207-4E9F-4443-A6C8-630E86FF12AB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ounded Rectangle 14">
            <a:extLst>
              <a:ext uri="{FF2B5EF4-FFF2-40B4-BE49-F238E27FC236}">
                <a16:creationId xmlns="" xmlns:a16="http://schemas.microsoft.com/office/drawing/2014/main" id="{1D8E4C5A-BA54-46B2-8370-A8BBDFAE9D0E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DF3E906-CE47-43AB-B731-A71C64B991A3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20BA2B5-A2C1-4982-A59E-82D83DA85D55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102D27A-6F9A-4B8E-AAAD-2CC810B89371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6ECDB95-F155-4258-A69E-DCBAC232DBFC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="" xmlns:a16="http://schemas.microsoft.com/office/drawing/2014/main" id="{1785BBA3-D85C-4E08-9858-E34F5AF65A7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8B76D7-B9A9-48E1-8F4F-FB3154775BB0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53" name="그룹 12">
            <a:extLst>
              <a:ext uri="{FF2B5EF4-FFF2-40B4-BE49-F238E27FC236}">
                <a16:creationId xmlns="" xmlns:a16="http://schemas.microsoft.com/office/drawing/2014/main" id="{0D503159-BC57-441F-A1D3-12B3515C2A14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54" name="그룹 13">
              <a:extLst>
                <a:ext uri="{FF2B5EF4-FFF2-40B4-BE49-F238E27FC236}">
                  <a16:creationId xmlns="" xmlns:a16="http://schemas.microsoft.com/office/drawing/2014/main" id="{9459020B-35DA-4077-8736-2016B48624BD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60" name="자유형: 도형 19">
                <a:extLst>
                  <a:ext uri="{FF2B5EF4-FFF2-40B4-BE49-F238E27FC236}">
                    <a16:creationId xmlns="" xmlns:a16="http://schemas.microsoft.com/office/drawing/2014/main" id="{E2F22429-5CDB-4DAB-87F2-7846908A3E47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자유형: 도형 20">
                <a:extLst>
                  <a:ext uri="{FF2B5EF4-FFF2-40B4-BE49-F238E27FC236}">
                    <a16:creationId xmlns="" xmlns:a16="http://schemas.microsoft.com/office/drawing/2014/main" id="{13E7836E-EB04-4C06-83D6-72D51036C588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1">
                <a:extLst>
                  <a:ext uri="{FF2B5EF4-FFF2-40B4-BE49-F238E27FC236}">
                    <a16:creationId xmlns="" xmlns:a16="http://schemas.microsoft.com/office/drawing/2014/main" id="{382ACEE8-16B5-47E4-837C-411B95113EAF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14">
              <a:extLst>
                <a:ext uri="{FF2B5EF4-FFF2-40B4-BE49-F238E27FC236}">
                  <a16:creationId xmlns="" xmlns:a16="http://schemas.microsoft.com/office/drawing/2014/main" id="{F11281C1-AC8E-469A-8A3A-773DEDAFDDB0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56" name="원호 15">
                <a:extLst>
                  <a:ext uri="{FF2B5EF4-FFF2-40B4-BE49-F238E27FC236}">
                    <a16:creationId xmlns="" xmlns:a16="http://schemas.microsoft.com/office/drawing/2014/main" id="{3E8E26FA-9DFA-4A14-B655-09BC922ED6CC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원호 16">
                <a:extLst>
                  <a:ext uri="{FF2B5EF4-FFF2-40B4-BE49-F238E27FC236}">
                    <a16:creationId xmlns="" xmlns:a16="http://schemas.microsoft.com/office/drawing/2014/main" id="{0BCD3A29-67CF-433C-A485-D828D9292458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원호 17">
                <a:extLst>
                  <a:ext uri="{FF2B5EF4-FFF2-40B4-BE49-F238E27FC236}">
                    <a16:creationId xmlns="" xmlns:a16="http://schemas.microsoft.com/office/drawing/2014/main" id="{AB4E1BC8-D77B-4B9A-B101-76A9B7D693E2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원호 18">
                <a:extLst>
                  <a:ext uri="{FF2B5EF4-FFF2-40B4-BE49-F238E27FC236}">
                    <a16:creationId xmlns="" xmlns:a16="http://schemas.microsoft.com/office/drawing/2014/main" id="{70336293-9708-488B-A3FE-DE77CE67A47C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35792987-D803-4488-BA79-AB55E8305938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12" name="그룹 48">
              <a:extLst>
                <a:ext uri="{FF2B5EF4-FFF2-40B4-BE49-F238E27FC236}">
                  <a16:creationId xmlns="" xmlns:a16="http://schemas.microsoft.com/office/drawing/2014/main" id="{CDF00607-62C3-4893-8288-627F1EF954DD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13" name="그룹 22">
                <a:extLst>
                  <a:ext uri="{FF2B5EF4-FFF2-40B4-BE49-F238E27FC236}">
                    <a16:creationId xmlns="" xmlns:a16="http://schemas.microsoft.com/office/drawing/2014/main" id="{A1E3FAE4-5DDE-45FB-9AD7-1450B3DE1DFE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22" name="그룹 23">
                  <a:extLst>
                    <a:ext uri="{FF2B5EF4-FFF2-40B4-BE49-F238E27FC236}">
                      <a16:creationId xmlns="" xmlns:a16="http://schemas.microsoft.com/office/drawing/2014/main" id="{32511D6D-1CBA-4AC5-9254-E6FE5B6E39FA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28" name="Group 7">
                    <a:extLst>
                      <a:ext uri="{FF2B5EF4-FFF2-40B4-BE49-F238E27FC236}">
                        <a16:creationId xmlns="" xmlns:a16="http://schemas.microsoft.com/office/drawing/2014/main" id="{C9AE7B08-C86A-4CCC-9D32-E7DFAA868553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30" name="Trapezoid 1">
                      <a:extLst>
                        <a:ext uri="{FF2B5EF4-FFF2-40B4-BE49-F238E27FC236}">
                          <a16:creationId xmlns="" xmlns:a16="http://schemas.microsoft.com/office/drawing/2014/main" id="{A96C5488-7B06-47DC-BC5F-8BFAE9952D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Trapezoid 6">
                      <a:extLst>
                        <a:ext uri="{FF2B5EF4-FFF2-40B4-BE49-F238E27FC236}">
                          <a16:creationId xmlns="" xmlns:a16="http://schemas.microsoft.com/office/drawing/2014/main" id="{22CA7F47-5A2D-4E9F-B3AD-7F22353AFAA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Oval 5">
                      <a:extLst>
                        <a:ext uri="{FF2B5EF4-FFF2-40B4-BE49-F238E27FC236}">
                          <a16:creationId xmlns="" xmlns:a16="http://schemas.microsoft.com/office/drawing/2014/main" id="{FA2B7740-0123-4A3C-ABC7-D40162AC5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9" name="Chord 23">
                    <a:extLst>
                      <a:ext uri="{FF2B5EF4-FFF2-40B4-BE49-F238E27FC236}">
                        <a16:creationId xmlns="" xmlns:a16="http://schemas.microsoft.com/office/drawing/2014/main" id="{85FFA26F-C039-484E-B6E0-3E40EBA9D7C9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4">
                  <a:extLst>
                    <a:ext uri="{FF2B5EF4-FFF2-40B4-BE49-F238E27FC236}">
                      <a16:creationId xmlns="" xmlns:a16="http://schemas.microsoft.com/office/drawing/2014/main" id="{389A4DF1-EFA6-49F4-B495-9E3AF21D9F3D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24" name="Freeform 9">
                    <a:extLst>
                      <a:ext uri="{FF2B5EF4-FFF2-40B4-BE49-F238E27FC236}">
                        <a16:creationId xmlns="" xmlns:a16="http://schemas.microsoft.com/office/drawing/2014/main" id="{9153544B-8166-445D-9AE4-69CCF772513F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Freeform 13">
                    <a:extLst>
                      <a:ext uri="{FF2B5EF4-FFF2-40B4-BE49-F238E27FC236}">
                        <a16:creationId xmlns="" xmlns:a16="http://schemas.microsoft.com/office/drawing/2014/main" id="{51EFD8F1-CC84-4EEF-BF8D-B80C4F648C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" name="Freeform 19">
                    <a:extLst>
                      <a:ext uri="{FF2B5EF4-FFF2-40B4-BE49-F238E27FC236}">
                        <a16:creationId xmlns="" xmlns:a16="http://schemas.microsoft.com/office/drawing/2014/main" id="{4BB86B63-79D4-40FF-91D8-435CFC7D75A5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Freeform 20">
                    <a:extLst>
                      <a:ext uri="{FF2B5EF4-FFF2-40B4-BE49-F238E27FC236}">
                        <a16:creationId xmlns="" xmlns:a16="http://schemas.microsoft.com/office/drawing/2014/main" id="{D0D2BF42-B5D8-4946-BFF6-52F787156B12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0" name="타원 4">
                <a:extLst>
                  <a:ext uri="{FF2B5EF4-FFF2-40B4-BE49-F238E27FC236}">
                    <a16:creationId xmlns="" xmlns:a16="http://schemas.microsoft.com/office/drawing/2014/main" id="{077B7899-3735-4629-9126-CCA27BB393ED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21">
                <a:extLst>
                  <a:ext uri="{FF2B5EF4-FFF2-40B4-BE49-F238E27FC236}">
                    <a16:creationId xmlns="" xmlns:a16="http://schemas.microsoft.com/office/drawing/2014/main" id="{3B47C26A-D7A8-47E0-9E4A-49AE97D6790A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Rectangle 21">
                <a:extLst>
                  <a:ext uri="{FF2B5EF4-FFF2-40B4-BE49-F238E27FC236}">
                    <a16:creationId xmlns="" xmlns:a16="http://schemas.microsoft.com/office/drawing/2014/main" id="{75C7BF6C-CA3B-4394-9695-83FFAC360A7E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Rectangle 21">
                <a:extLst>
                  <a:ext uri="{FF2B5EF4-FFF2-40B4-BE49-F238E27FC236}">
                    <a16:creationId xmlns="" xmlns:a16="http://schemas.microsoft.com/office/drawing/2014/main" id="{F6A1864C-032F-4A24-A514-79B68EBD985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="" xmlns:a16="http://schemas.microsoft.com/office/drawing/2014/main" id="{E39D2C66-5BE6-41B3-A08A-AD666AF0510C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Rectangle 21">
                <a:extLst>
                  <a:ext uri="{FF2B5EF4-FFF2-40B4-BE49-F238E27FC236}">
                    <a16:creationId xmlns="" xmlns:a16="http://schemas.microsoft.com/office/drawing/2014/main" id="{9695BB98-99AF-47A2-99E9-3DC90AFF6BFB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Block Arc 11">
              <a:extLst>
                <a:ext uri="{FF2B5EF4-FFF2-40B4-BE49-F238E27FC236}">
                  <a16:creationId xmlns="" xmlns:a16="http://schemas.microsoft.com/office/drawing/2014/main" id="{39A1D621-9090-42A8-A602-3ABC0F03AEEA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49">
            <a:extLst>
              <a:ext uri="{FF2B5EF4-FFF2-40B4-BE49-F238E27FC236}">
                <a16:creationId xmlns="" xmlns:a16="http://schemas.microsoft.com/office/drawing/2014/main" id="{C19C9BD7-DC01-407C-A359-889D06BDFEC4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34" name="그룹 50">
              <a:extLst>
                <a:ext uri="{FF2B5EF4-FFF2-40B4-BE49-F238E27FC236}">
                  <a16:creationId xmlns="" xmlns:a16="http://schemas.microsoft.com/office/drawing/2014/main" id="{87539F9C-B74F-4DF2-9688-3808CABC79B4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36" name="Freeform 18">
                <a:extLst>
                  <a:ext uri="{FF2B5EF4-FFF2-40B4-BE49-F238E27FC236}">
                    <a16:creationId xmlns="" xmlns:a16="http://schemas.microsoft.com/office/drawing/2014/main" id="{5A67393A-885C-41FF-8221-A59800112F61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="" xmlns:a16="http://schemas.microsoft.com/office/drawing/2014/main" id="{B4BD080F-0FCA-40DF-AB6F-C02E3B5B2696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직사각형 51">
              <a:extLst>
                <a:ext uri="{FF2B5EF4-FFF2-40B4-BE49-F238E27FC236}">
                  <a16:creationId xmlns="" xmlns:a16="http://schemas.microsoft.com/office/drawing/2014/main" id="{01CA68AA-C9A6-42B9-98BB-83BFC22A0EF0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rapezoid 13">
            <a:extLst>
              <a:ext uri="{FF2B5EF4-FFF2-40B4-BE49-F238E27FC236}">
                <a16:creationId xmlns="" xmlns:a16="http://schemas.microsoft.com/office/drawing/2014/main" id="{AFC9F445-F5C7-453E-8BD3-E22CEC48B08D}"/>
              </a:ext>
            </a:extLst>
          </p:cNvPr>
          <p:cNvSpPr/>
          <p:nvPr/>
        </p:nvSpPr>
        <p:spPr>
          <a:xfrm>
            <a:off x="5136332" y="3919136"/>
            <a:ext cx="436405" cy="36900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6">
            <a:extLst>
              <a:ext uri="{FF2B5EF4-FFF2-40B4-BE49-F238E27FC236}">
                <a16:creationId xmlns="" xmlns:a16="http://schemas.microsoft.com/office/drawing/2014/main" id="{D019F87B-C184-4527-8F7B-C6A545DA36A4}"/>
              </a:ext>
            </a:extLst>
          </p:cNvPr>
          <p:cNvSpPr/>
          <p:nvPr/>
        </p:nvSpPr>
        <p:spPr>
          <a:xfrm>
            <a:off x="5174601" y="5298438"/>
            <a:ext cx="418539" cy="42552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75560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046169" y="2827355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A473C82-A474-48CB-88F5-765598187F6A}"/>
              </a:ext>
            </a:extLst>
          </p:cNvPr>
          <p:cNvSpPr txBox="1"/>
          <p:nvPr/>
        </p:nvSpPr>
        <p:spPr>
          <a:xfrm>
            <a:off x="5407636" y="96784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="" xmlns:a16="http://schemas.microsoft.com/office/drawing/2014/main" id="{1FDC05BC-6FD6-4CEA-AE88-84CEF60976E1}"/>
              </a:ext>
            </a:extLst>
          </p:cNvPr>
          <p:cNvGrpSpPr/>
          <p:nvPr/>
        </p:nvGrpSpPr>
        <p:grpSpPr>
          <a:xfrm>
            <a:off x="6221759" y="860119"/>
            <a:ext cx="3644675" cy="738664"/>
            <a:chOff x="3017859" y="4283314"/>
            <a:chExt cx="1908852" cy="738664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87CC1FD-DD26-4AE0-A2EC-724AD4DF6F47}"/>
              </a:ext>
            </a:extLst>
          </p:cNvPr>
          <p:cNvSpPr txBox="1"/>
          <p:nvPr/>
        </p:nvSpPr>
        <p:spPr>
          <a:xfrm>
            <a:off x="588734" y="257690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="" xmlns:a16="http://schemas.microsoft.com/office/drawing/2014/main" id="{1E7DEDFE-B544-4AC2-A32E-5E1E13518A12}"/>
              </a:ext>
            </a:extLst>
          </p:cNvPr>
          <p:cNvGrpSpPr/>
          <p:nvPr/>
        </p:nvGrpSpPr>
        <p:grpSpPr>
          <a:xfrm>
            <a:off x="588735" y="3345570"/>
            <a:ext cx="2999196" cy="923330"/>
            <a:chOff x="3017859" y="4283314"/>
            <a:chExt cx="1908852" cy="923330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CB312488-2B10-4B19-9D20-B85E7000926D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07B7CD4-BE08-4FBF-9703-F238F89756F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00FF972-97C9-4E05-AFA7-989CDF012A89}"/>
              </a:ext>
            </a:extLst>
          </p:cNvPr>
          <p:cNvSpPr txBox="1"/>
          <p:nvPr/>
        </p:nvSpPr>
        <p:spPr>
          <a:xfrm>
            <a:off x="7054453" y="527460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="" xmlns:a16="http://schemas.microsoft.com/office/drawing/2014/main" id="{C814855D-7269-4C71-BCF4-9EAE39114E40}"/>
              </a:ext>
            </a:extLst>
          </p:cNvPr>
          <p:cNvGrpSpPr/>
          <p:nvPr/>
        </p:nvGrpSpPr>
        <p:grpSpPr>
          <a:xfrm>
            <a:off x="7868576" y="5259217"/>
            <a:ext cx="3644675" cy="738664"/>
            <a:chOff x="3017859" y="4283314"/>
            <a:chExt cx="1908852" cy="738664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93957430-F328-40EA-8834-550E0179A7A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AC56E4-A226-43C7-980D-36FB1FF4521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9DCB0D9-D08C-4E2D-9A9D-D7839637D26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1404226-44DF-4601-8007-D8FE622CC77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extLst>
              <a:ext uri="{FF2B5EF4-FFF2-40B4-BE49-F238E27FC236}">
                <a16:creationId xmlns="" xmlns:a16="http://schemas.microsoft.com/office/drawing/2014/main" id="{6A6CA01E-9D7B-4B1D-B427-2698FCB43B42}"/>
              </a:ext>
            </a:extLst>
          </p:cNvPr>
          <p:cNvSpPr/>
          <p:nvPr/>
        </p:nvSpPr>
        <p:spPr>
          <a:xfrm>
            <a:off x="644863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="" xmlns:a16="http://schemas.microsoft.com/office/drawing/2014/main" id="{23914328-8C40-4A6E-93AB-F6695A4E9770}"/>
              </a:ext>
            </a:extLst>
          </p:cNvPr>
          <p:cNvSpPr/>
          <p:nvPr/>
        </p:nvSpPr>
        <p:spPr>
          <a:xfrm>
            <a:off x="622332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="" xmlns:a16="http://schemas.microsoft.com/office/drawing/2014/main" id="{F7C3A124-161C-4E9C-89F4-E1E145A8B7D4}"/>
              </a:ext>
            </a:extLst>
          </p:cNvPr>
          <p:cNvSpPr/>
          <p:nvPr/>
        </p:nvSpPr>
        <p:spPr>
          <a:xfrm>
            <a:off x="599802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="" xmlns:a16="http://schemas.microsoft.com/office/drawing/2014/main" id="{FDE9383D-C25E-412B-A8F7-1D4834636E35}"/>
              </a:ext>
            </a:extLst>
          </p:cNvPr>
          <p:cNvSpPr/>
          <p:nvPr/>
        </p:nvSpPr>
        <p:spPr>
          <a:xfrm>
            <a:off x="577271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="" xmlns:a16="http://schemas.microsoft.com/office/drawing/2014/main" id="{46549CCE-FA17-4F8E-A330-0F8340C46232}"/>
              </a:ext>
            </a:extLst>
          </p:cNvPr>
          <p:cNvSpPr/>
          <p:nvPr/>
        </p:nvSpPr>
        <p:spPr>
          <a:xfrm>
            <a:off x="554741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2B80ACF6-387E-4F4B-8CC1-911305C21904}"/>
              </a:ext>
            </a:extLst>
          </p:cNvPr>
          <p:cNvSpPr/>
          <p:nvPr/>
        </p:nvSpPr>
        <p:spPr>
          <a:xfrm>
            <a:off x="930388" y="4584530"/>
            <a:ext cx="4793814" cy="507302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D481E67B-6EED-4AE1-8867-50D399E4FAC8}"/>
              </a:ext>
            </a:extLst>
          </p:cNvPr>
          <p:cNvSpPr/>
          <p:nvPr/>
        </p:nvSpPr>
        <p:spPr>
          <a:xfrm>
            <a:off x="3165232" y="4582406"/>
            <a:ext cx="2793196" cy="519462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09E208F6-D95A-4CBE-9537-E72C1571DECB}"/>
              </a:ext>
            </a:extLst>
          </p:cNvPr>
          <p:cNvSpPr/>
          <p:nvPr/>
        </p:nvSpPr>
        <p:spPr>
          <a:xfrm>
            <a:off x="5404774" y="4587083"/>
            <a:ext cx="1378755" cy="504749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18C50213-DD0B-45C7-875F-D6B501FA8F63}"/>
              </a:ext>
            </a:extLst>
          </p:cNvPr>
          <p:cNvSpPr/>
          <p:nvPr/>
        </p:nvSpPr>
        <p:spPr>
          <a:xfrm>
            <a:off x="6225432" y="4586257"/>
            <a:ext cx="2793196" cy="502399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B5EF6A2D-356E-41D7-9CA2-D5E0452C1513}"/>
              </a:ext>
            </a:extLst>
          </p:cNvPr>
          <p:cNvSpPr/>
          <p:nvPr/>
        </p:nvSpPr>
        <p:spPr>
          <a:xfrm>
            <a:off x="6432500" y="4577698"/>
            <a:ext cx="4819700" cy="514134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821B220-31BE-4E26-9923-57C7A17BEDE6}"/>
              </a:ext>
            </a:extLst>
          </p:cNvPr>
          <p:cNvSpPr/>
          <p:nvPr/>
        </p:nvSpPr>
        <p:spPr>
          <a:xfrm>
            <a:off x="6467627" y="2360309"/>
            <a:ext cx="4754407" cy="3248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직사각형 113">
            <a:extLst>
              <a:ext uri="{FF2B5EF4-FFF2-40B4-BE49-F238E27FC236}">
                <a16:creationId xmlns="" xmlns:a16="http://schemas.microsoft.com/office/drawing/2014/main" id="{49DDF51F-70F4-4066-AA31-8AF5FA1D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854" y="236456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872EDA0-ADF7-4AD9-B8FE-E7AB4679297D}"/>
              </a:ext>
            </a:extLst>
          </p:cNvPr>
          <p:cNvSpPr/>
          <p:nvPr/>
        </p:nvSpPr>
        <p:spPr>
          <a:xfrm>
            <a:off x="6225432" y="3321585"/>
            <a:ext cx="5026768" cy="324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="" xmlns:a16="http://schemas.microsoft.com/office/drawing/2014/main" id="{1A99C8B9-24FB-48C3-9BBF-DE27CFFA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50" y="3334356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326CEE1-C695-41BD-A904-00FF2E6880FD}"/>
              </a:ext>
            </a:extLst>
          </p:cNvPr>
          <p:cNvSpPr/>
          <p:nvPr/>
        </p:nvSpPr>
        <p:spPr>
          <a:xfrm>
            <a:off x="964041" y="1879671"/>
            <a:ext cx="4763372" cy="324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직사각형 113">
            <a:extLst>
              <a:ext uri="{FF2B5EF4-FFF2-40B4-BE49-F238E27FC236}">
                <a16:creationId xmlns="" xmlns:a16="http://schemas.microsoft.com/office/drawing/2014/main" id="{7EBE8746-0816-4BD8-A5CD-6D5D4249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0" y="1879670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25D2144-37D2-47E1-981B-F24701018CD7}"/>
              </a:ext>
            </a:extLst>
          </p:cNvPr>
          <p:cNvSpPr/>
          <p:nvPr/>
        </p:nvSpPr>
        <p:spPr>
          <a:xfrm>
            <a:off x="964040" y="2840947"/>
            <a:ext cx="4972416" cy="32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직사각형 113">
            <a:extLst>
              <a:ext uri="{FF2B5EF4-FFF2-40B4-BE49-F238E27FC236}">
                <a16:creationId xmlns="" xmlns:a16="http://schemas.microsoft.com/office/drawing/2014/main" id="{0E17DF80-1AB4-4A05-8EF1-E68ADEC5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2849460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C70883F-6F52-49BA-BC26-FC470DDA3B22}"/>
              </a:ext>
            </a:extLst>
          </p:cNvPr>
          <p:cNvSpPr/>
          <p:nvPr/>
        </p:nvSpPr>
        <p:spPr>
          <a:xfrm>
            <a:off x="964041" y="3802223"/>
            <a:ext cx="5148047" cy="3248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="" xmlns:a16="http://schemas.microsoft.com/office/drawing/2014/main" id="{4F44CED5-19BB-432C-B647-E810EC5D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3819248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6264528-DE4A-4717-BFAE-291255E5F0C4}"/>
              </a:ext>
            </a:extLst>
          </p:cNvPr>
          <p:cNvSpPr txBox="1"/>
          <p:nvPr/>
        </p:nvSpPr>
        <p:spPr>
          <a:xfrm>
            <a:off x="6744073" y="2704254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1412D87-A318-44D1-B3A4-82CEC4D05858}"/>
              </a:ext>
            </a:extLst>
          </p:cNvPr>
          <p:cNvSpPr txBox="1"/>
          <p:nvPr/>
        </p:nvSpPr>
        <p:spPr>
          <a:xfrm>
            <a:off x="6744073" y="3672088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8A15B0C-AB4C-4749-A185-FD90155F7581}"/>
              </a:ext>
            </a:extLst>
          </p:cNvPr>
          <p:cNvSpPr txBox="1"/>
          <p:nvPr/>
        </p:nvSpPr>
        <p:spPr>
          <a:xfrm>
            <a:off x="1149148" y="2220338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25294B1-0244-41F2-A41A-3CDB03439576}"/>
              </a:ext>
            </a:extLst>
          </p:cNvPr>
          <p:cNvSpPr txBox="1"/>
          <p:nvPr/>
        </p:nvSpPr>
        <p:spPr>
          <a:xfrm>
            <a:off x="1149148" y="3188172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9520AFA-8ECE-40CE-A46A-5B673D3CD3D6}"/>
              </a:ext>
            </a:extLst>
          </p:cNvPr>
          <p:cNvSpPr txBox="1"/>
          <p:nvPr/>
        </p:nvSpPr>
        <p:spPr>
          <a:xfrm>
            <a:off x="1149148" y="4156006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26835509-E965-4324-8881-81460510B43D}"/>
              </a:ext>
            </a:extLst>
          </p:cNvPr>
          <p:cNvSpPr/>
          <p:nvPr/>
        </p:nvSpPr>
        <p:spPr>
          <a:xfrm>
            <a:off x="96404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FB0E67D3-3B1B-452A-B89B-F2CC7D656203}"/>
              </a:ext>
            </a:extLst>
          </p:cNvPr>
          <p:cNvSpPr/>
          <p:nvPr/>
        </p:nvSpPr>
        <p:spPr>
          <a:xfrm>
            <a:off x="7677336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18F51EB-AE35-4723-911E-B31A515C05A1}"/>
              </a:ext>
            </a:extLst>
          </p:cNvPr>
          <p:cNvSpPr/>
          <p:nvPr/>
        </p:nvSpPr>
        <p:spPr>
          <a:xfrm>
            <a:off x="3201805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F9BA161-2492-41DC-8DDB-DDDF2F83245D}"/>
              </a:ext>
            </a:extLst>
          </p:cNvPr>
          <p:cNvSpPr/>
          <p:nvPr/>
        </p:nvSpPr>
        <p:spPr>
          <a:xfrm>
            <a:off x="543957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008757A2-C17A-4239-8F5E-DD86D7C28D4C}"/>
              </a:ext>
            </a:extLst>
          </p:cNvPr>
          <p:cNvSpPr/>
          <p:nvPr/>
        </p:nvSpPr>
        <p:spPr>
          <a:xfrm>
            <a:off x="9915102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Isosceles Triangle 51">
            <a:extLst>
              <a:ext uri="{FF2B5EF4-FFF2-40B4-BE49-F238E27FC236}">
                <a16:creationId xmlns="" xmlns:a16="http://schemas.microsoft.com/office/drawing/2014/main" id="{C21E31A7-561F-4568-89DA-4B8BCD3B70EB}"/>
              </a:ext>
            </a:extLst>
          </p:cNvPr>
          <p:cNvSpPr/>
          <p:nvPr/>
        </p:nvSpPr>
        <p:spPr>
          <a:xfrm>
            <a:off x="1450986" y="547109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5">
            <a:extLst>
              <a:ext uri="{FF2B5EF4-FFF2-40B4-BE49-F238E27FC236}">
                <a16:creationId xmlns="" xmlns:a16="http://schemas.microsoft.com/office/drawing/2014/main" id="{BEC24C95-04A2-4C17-AFA2-32C6B7303A9F}"/>
              </a:ext>
            </a:extLst>
          </p:cNvPr>
          <p:cNvSpPr/>
          <p:nvPr/>
        </p:nvSpPr>
        <p:spPr>
          <a:xfrm flipH="1">
            <a:off x="3659430" y="543164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36">
            <a:extLst>
              <a:ext uri="{FF2B5EF4-FFF2-40B4-BE49-F238E27FC236}">
                <a16:creationId xmlns="" xmlns:a16="http://schemas.microsoft.com/office/drawing/2014/main" id="{21E1C43F-E78A-4E13-B4D3-39313C26DCC1}"/>
              </a:ext>
            </a:extLst>
          </p:cNvPr>
          <p:cNvSpPr/>
          <p:nvPr/>
        </p:nvSpPr>
        <p:spPr>
          <a:xfrm>
            <a:off x="5901316" y="542928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7">
            <a:extLst>
              <a:ext uri="{FF2B5EF4-FFF2-40B4-BE49-F238E27FC236}">
                <a16:creationId xmlns="" xmlns:a16="http://schemas.microsoft.com/office/drawing/2014/main" id="{7271A8A4-F227-4902-96A7-6E0E6FDEDD24}"/>
              </a:ext>
            </a:extLst>
          </p:cNvPr>
          <p:cNvSpPr/>
          <p:nvPr/>
        </p:nvSpPr>
        <p:spPr>
          <a:xfrm>
            <a:off x="8154714" y="5411391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Freeform 53">
            <a:extLst>
              <a:ext uri="{FF2B5EF4-FFF2-40B4-BE49-F238E27FC236}">
                <a16:creationId xmlns="" xmlns:a16="http://schemas.microsoft.com/office/drawing/2014/main" id="{1A806BF1-B852-4BE0-815B-BC2FC312EE83}"/>
              </a:ext>
            </a:extLst>
          </p:cNvPr>
          <p:cNvSpPr/>
          <p:nvPr/>
        </p:nvSpPr>
        <p:spPr>
          <a:xfrm>
            <a:off x="10413801" y="539956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44F85217-2CA2-4154-98B4-525E7B3B7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46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="" xmlns:a16="http://schemas.microsoft.com/office/drawing/2014/main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="" xmlns:a16="http://schemas.microsoft.com/office/drawing/2014/main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Rectangle 35">
              <a:extLst>
                <a:ext uri="{FF2B5EF4-FFF2-40B4-BE49-F238E27FC236}">
                  <a16:creationId xmlns="" xmlns:a16="http://schemas.microsoft.com/office/drawing/2014/main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35">
              <a:extLst>
                <a:ext uri="{FF2B5EF4-FFF2-40B4-BE49-F238E27FC236}">
                  <a16:creationId xmlns="" xmlns:a16="http://schemas.microsoft.com/office/drawing/2014/main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="" xmlns:a16="http://schemas.microsoft.com/office/drawing/2014/main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="" xmlns:a16="http://schemas.microsoft.com/office/drawing/2014/main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="" xmlns:a16="http://schemas.microsoft.com/office/drawing/2014/main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="" xmlns:a16="http://schemas.microsoft.com/office/drawing/2014/main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="" xmlns:a16="http://schemas.microsoft.com/office/drawing/2014/main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="" xmlns:a16="http://schemas.microsoft.com/office/drawing/2014/main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="" xmlns:a16="http://schemas.microsoft.com/office/drawing/2014/main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5860ED6E-5035-49C9-B28F-2AC4C7A48853}"/>
              </a:ext>
            </a:extLst>
          </p:cNvPr>
          <p:cNvGrpSpPr/>
          <p:nvPr/>
        </p:nvGrpSpPr>
        <p:grpSpPr>
          <a:xfrm>
            <a:off x="1981674" y="2920558"/>
            <a:ext cx="2071093" cy="714829"/>
            <a:chOff x="1985511" y="4307149"/>
            <a:chExt cx="7456448" cy="714829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9382C0D-7285-40A4-9D9A-6736F37897A6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49933698-870F-44CC-A3E8-1838A4BFEDBF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4A0DF52-3F41-4276-8D3C-EF55CDE5D545}"/>
              </a:ext>
            </a:extLst>
          </p:cNvPr>
          <p:cNvGrpSpPr/>
          <p:nvPr/>
        </p:nvGrpSpPr>
        <p:grpSpPr>
          <a:xfrm>
            <a:off x="8184234" y="2920558"/>
            <a:ext cx="2071093" cy="714829"/>
            <a:chOff x="1985511" y="4307149"/>
            <a:chExt cx="7456448" cy="714829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5656A07-EF51-4936-B6C8-479C0B39E41A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2A613AFE-0077-4287-B3D9-26CE8FDB3C2B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49284A5-0AD4-4AA7-B9D9-3D6DBD97772F}"/>
              </a:ext>
            </a:extLst>
          </p:cNvPr>
          <p:cNvSpPr txBox="1"/>
          <p:nvPr/>
        </p:nvSpPr>
        <p:spPr>
          <a:xfrm>
            <a:off x="2739584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52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6B6AE90-4933-4E3A-A3F3-3C6C23418876}"/>
              </a:ext>
            </a:extLst>
          </p:cNvPr>
          <p:cNvSpPr txBox="1"/>
          <p:nvPr/>
        </p:nvSpPr>
        <p:spPr>
          <a:xfrm>
            <a:off x="8184233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34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="" xmlns:a16="http://schemas.microsoft.com/office/drawing/2014/main" id="{A7E14769-8899-4C6F-A0BE-DC9266736373}"/>
              </a:ext>
            </a:extLst>
          </p:cNvPr>
          <p:cNvSpPr/>
          <p:nvPr/>
        </p:nvSpPr>
        <p:spPr>
          <a:xfrm rot="20700000">
            <a:off x="2594794" y="4655516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10">
            <a:extLst>
              <a:ext uri="{FF2B5EF4-FFF2-40B4-BE49-F238E27FC236}">
                <a16:creationId xmlns="" xmlns:a16="http://schemas.microsoft.com/office/drawing/2014/main" id="{8BB5E533-8633-4AB6-A211-C4A03BE9A144}"/>
              </a:ext>
            </a:extLst>
          </p:cNvPr>
          <p:cNvSpPr>
            <a:spLocks noChangeAspect="1"/>
          </p:cNvSpPr>
          <p:nvPr/>
        </p:nvSpPr>
        <p:spPr>
          <a:xfrm>
            <a:off x="9086492" y="4600272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CFDDF809-8D23-41B1-A437-91F8B9D665D4}"/>
              </a:ext>
            </a:extLst>
          </p:cNvPr>
          <p:cNvGrpSpPr/>
          <p:nvPr/>
        </p:nvGrpSpPr>
        <p:grpSpPr>
          <a:xfrm>
            <a:off x="892530" y="5293440"/>
            <a:ext cx="3960000" cy="923330"/>
            <a:chOff x="3017859" y="4283314"/>
            <a:chExt cx="1890849" cy="923330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2385162-A62F-4914-9A20-A0CF56F059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427E5958-B5A9-4C36-B6C7-CCCA592C4707}"/>
              </a:ext>
            </a:extLst>
          </p:cNvPr>
          <p:cNvGrpSpPr/>
          <p:nvPr/>
        </p:nvGrpSpPr>
        <p:grpSpPr>
          <a:xfrm>
            <a:off x="7358517" y="5293440"/>
            <a:ext cx="3960000" cy="923330"/>
            <a:chOff x="3017859" y="4283314"/>
            <a:chExt cx="1890849" cy="923330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BF7E384-559E-44C6-9696-39FC528FCE9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C2E936B-37E4-4035-AF75-8998D6217C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53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4A629F9-D08E-4FFF-B030-9B6A3CD46058}"/>
              </a:ext>
            </a:extLst>
          </p:cNvPr>
          <p:cNvSpPr/>
          <p:nvPr/>
        </p:nvSpPr>
        <p:spPr>
          <a:xfrm>
            <a:off x="7043894" y="1806191"/>
            <a:ext cx="3553768" cy="41600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0FAE4C8E-C454-4683-B1CF-A21314DC4546}"/>
              </a:ext>
            </a:extLst>
          </p:cNvPr>
          <p:cNvGrpSpPr/>
          <p:nvPr/>
        </p:nvGrpSpPr>
        <p:grpSpPr>
          <a:xfrm>
            <a:off x="8292388" y="1294534"/>
            <a:ext cx="1056780" cy="1056780"/>
            <a:chOff x="8292388" y="1294534"/>
            <a:chExt cx="1056780" cy="1056780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2830D1A5-D32D-4C8A-B7A3-81D9A60AD4A9}"/>
                </a:ext>
              </a:extLst>
            </p:cNvPr>
            <p:cNvSpPr/>
            <p:nvPr/>
          </p:nvSpPr>
          <p:spPr>
            <a:xfrm>
              <a:off x="8292388" y="1294534"/>
              <a:ext cx="1056780" cy="10567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73AC7B5B-0934-46E3-9501-8FFE2C500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578" y="1365724"/>
              <a:ext cx="914400" cy="9144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574833D-5244-4C7A-885B-8F340B26947E}"/>
              </a:ext>
            </a:extLst>
          </p:cNvPr>
          <p:cNvSpPr txBox="1"/>
          <p:nvPr/>
        </p:nvSpPr>
        <p:spPr>
          <a:xfrm>
            <a:off x="892714" y="2114343"/>
            <a:ext cx="497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4149FE-19BB-47B6-8D66-C6FF59B087A3}"/>
              </a:ext>
            </a:extLst>
          </p:cNvPr>
          <p:cNvSpPr txBox="1"/>
          <p:nvPr/>
        </p:nvSpPr>
        <p:spPr>
          <a:xfrm>
            <a:off x="892714" y="632815"/>
            <a:ext cx="497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Infographic Designed</a:t>
            </a:r>
          </a:p>
        </p:txBody>
      </p:sp>
      <p:sp>
        <p:nvSpPr>
          <p:cNvPr id="16" name="Oval 17">
            <a:extLst>
              <a:ext uri="{FF2B5EF4-FFF2-40B4-BE49-F238E27FC236}">
                <a16:creationId xmlns="" xmlns:a16="http://schemas.microsoft.com/office/drawing/2014/main" id="{18650536-6EEF-420E-A865-24230C9EEBD8}"/>
              </a:ext>
            </a:extLst>
          </p:cNvPr>
          <p:cNvSpPr/>
          <p:nvPr/>
        </p:nvSpPr>
        <p:spPr>
          <a:xfrm rot="2734658">
            <a:off x="8612579" y="1487267"/>
            <a:ext cx="407340" cy="67052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F2C2945-80DE-4BC8-8E10-3A7CE750F049}"/>
              </a:ext>
            </a:extLst>
          </p:cNvPr>
          <p:cNvSpPr txBox="1"/>
          <p:nvPr/>
        </p:nvSpPr>
        <p:spPr>
          <a:xfrm>
            <a:off x="7365527" y="2572307"/>
            <a:ext cx="2893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3AE81AD-4DA4-46A8-9DCF-0E6EFFAC35DD}"/>
              </a:ext>
            </a:extLst>
          </p:cNvPr>
          <p:cNvSpPr txBox="1"/>
          <p:nvPr/>
        </p:nvSpPr>
        <p:spPr>
          <a:xfrm>
            <a:off x="7722891" y="5254067"/>
            <a:ext cx="2195775" cy="33855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2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1">
            <a:extLst>
              <a:ext uri="{FF2B5EF4-FFF2-40B4-BE49-F238E27FC236}">
                <a16:creationId xmlns="" xmlns:a16="http://schemas.microsoft.com/office/drawing/2014/main" id="{03CCF36E-D6A1-49C3-AF4D-17AD7C746CBB}"/>
              </a:ext>
            </a:extLst>
          </p:cNvPr>
          <p:cNvSpPr/>
          <p:nvPr/>
        </p:nvSpPr>
        <p:spPr>
          <a:xfrm>
            <a:off x="4894700" y="3136512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6473712-5936-4138-A089-BBBC811B9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="" xmlns:a16="http://schemas.microsoft.com/office/drawing/2014/main" id="{5FE5C471-86EF-4BDA-A279-588BB8713865}"/>
              </a:ext>
            </a:extLst>
          </p:cNvPr>
          <p:cNvSpPr/>
          <p:nvPr/>
        </p:nvSpPr>
        <p:spPr>
          <a:xfrm flipH="1">
            <a:off x="3492999" y="3976494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F3BB551A-C5EC-49C4-933B-343C199F0412}"/>
              </a:ext>
            </a:extLst>
          </p:cNvPr>
          <p:cNvSpPr/>
          <p:nvPr/>
        </p:nvSpPr>
        <p:spPr>
          <a:xfrm flipH="1">
            <a:off x="5817760" y="3749537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Freeform 6">
            <a:extLst>
              <a:ext uri="{FF2B5EF4-FFF2-40B4-BE49-F238E27FC236}">
                <a16:creationId xmlns="" xmlns:a16="http://schemas.microsoft.com/office/drawing/2014/main" id="{5938B821-0D7E-4E38-A5CD-AF520603F9EE}"/>
              </a:ext>
            </a:extLst>
          </p:cNvPr>
          <p:cNvSpPr/>
          <p:nvPr/>
        </p:nvSpPr>
        <p:spPr>
          <a:xfrm flipH="1">
            <a:off x="6997304" y="3863810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6B642D8E-37B0-44E8-95E5-6583F4760622}"/>
              </a:ext>
            </a:extLst>
          </p:cNvPr>
          <p:cNvGrpSpPr/>
          <p:nvPr/>
        </p:nvGrpSpPr>
        <p:grpSpPr>
          <a:xfrm>
            <a:off x="4611928" y="4617259"/>
            <a:ext cx="2808123" cy="1367790"/>
            <a:chOff x="4611928" y="4617259"/>
            <a:chExt cx="2808123" cy="1367790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28F2FC2F-08E8-4411-A855-3C7A0030B8EE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BE380056-28AE-4B4F-8178-95B57FEE4D0E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B340373E-91C8-4ECF-9EC0-F5A31F6A7C7E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3D51CED-19D5-4A03-9B50-E987733B8969}"/>
              </a:ext>
            </a:extLst>
          </p:cNvPr>
          <p:cNvGrpSpPr/>
          <p:nvPr/>
        </p:nvGrpSpPr>
        <p:grpSpPr>
          <a:xfrm>
            <a:off x="1621020" y="1659002"/>
            <a:ext cx="2361875" cy="1135337"/>
            <a:chOff x="1343487" y="1612564"/>
            <a:chExt cx="2361875" cy="1135337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16D4231-4432-408D-BCFE-BFC6D247D4D0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5F5D535-467D-4E51-A587-3EC432CF3F2B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0EF3567-8B11-4DA8-8361-6CC5B72BCBE6}"/>
              </a:ext>
            </a:extLst>
          </p:cNvPr>
          <p:cNvGrpSpPr/>
          <p:nvPr/>
        </p:nvGrpSpPr>
        <p:grpSpPr>
          <a:xfrm>
            <a:off x="8102280" y="2545306"/>
            <a:ext cx="2286862" cy="1135337"/>
            <a:chOff x="1343487" y="1612564"/>
            <a:chExt cx="2361875" cy="1135337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1C51592-C39F-46CE-BB25-8E4BCBBD5DE1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A4DDC65E-879E-4674-85FE-0C2E97FD25A7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D18E6B93-8F8D-4B55-8932-6D2D16075340}"/>
              </a:ext>
            </a:extLst>
          </p:cNvPr>
          <p:cNvGrpSpPr/>
          <p:nvPr/>
        </p:nvGrpSpPr>
        <p:grpSpPr>
          <a:xfrm>
            <a:off x="9021215" y="4175187"/>
            <a:ext cx="2286862" cy="1135337"/>
            <a:chOff x="1343487" y="1612564"/>
            <a:chExt cx="2361875" cy="1135337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C423AA2-3B4D-48B0-8645-A684C2D3778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6C8D3CE9-6048-4EFC-B924-85EA7A7DAD09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B716D0F7-45EA-412A-A282-446D1BC17A9F}"/>
              </a:ext>
            </a:extLst>
          </p:cNvPr>
          <p:cNvGrpSpPr/>
          <p:nvPr/>
        </p:nvGrpSpPr>
        <p:grpSpPr>
          <a:xfrm>
            <a:off x="772925" y="3360246"/>
            <a:ext cx="2361875" cy="1135337"/>
            <a:chOff x="1343487" y="1612564"/>
            <a:chExt cx="2361875" cy="1135337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57142CF7-D554-4D4E-B44A-165563D33AC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EB66AF7-F044-4B35-893B-8D3A787375B5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8">
            <a:extLst>
              <a:ext uri="{FF2B5EF4-FFF2-40B4-BE49-F238E27FC236}">
                <a16:creationId xmlns="" xmlns:a16="http://schemas.microsoft.com/office/drawing/2014/main" id="{A471E336-1063-4675-A289-FDB88074E2FE}"/>
              </a:ext>
            </a:extLst>
          </p:cNvPr>
          <p:cNvGrpSpPr/>
          <p:nvPr/>
        </p:nvGrpSpPr>
        <p:grpSpPr>
          <a:xfrm>
            <a:off x="4184761" y="1501888"/>
            <a:ext cx="3838897" cy="2021700"/>
            <a:chOff x="4150351" y="1422827"/>
            <a:chExt cx="3920087" cy="2064457"/>
          </a:xfrm>
        </p:grpSpPr>
        <p:sp>
          <p:nvSpPr>
            <p:cNvPr id="34" name="Oval 21">
              <a:extLst>
                <a:ext uri="{FF2B5EF4-FFF2-40B4-BE49-F238E27FC236}">
                  <a16:creationId xmlns="" xmlns:a16="http://schemas.microsoft.com/office/drawing/2014/main" id="{E925341E-93EB-4942-8F3B-3B297C4E3111}"/>
                </a:ext>
              </a:extLst>
            </p:cNvPr>
            <p:cNvSpPr/>
            <p:nvPr/>
          </p:nvSpPr>
          <p:spPr>
            <a:xfrm rot="19890270" flipV="1">
              <a:off x="6946782" y="1604416"/>
              <a:ext cx="1123656" cy="113978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21">
              <a:extLst>
                <a:ext uri="{FF2B5EF4-FFF2-40B4-BE49-F238E27FC236}">
                  <a16:creationId xmlns="" xmlns:a16="http://schemas.microsoft.com/office/drawing/2014/main" id="{5407C3E4-9AC6-4329-8971-88F6044E575D}"/>
                </a:ext>
              </a:extLst>
            </p:cNvPr>
            <p:cNvSpPr/>
            <p:nvPr/>
          </p:nvSpPr>
          <p:spPr>
            <a:xfrm rot="18850474" flipV="1">
              <a:off x="5702728" y="1977997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21">
              <a:extLst>
                <a:ext uri="{FF2B5EF4-FFF2-40B4-BE49-F238E27FC236}">
                  <a16:creationId xmlns="" xmlns:a16="http://schemas.microsoft.com/office/drawing/2014/main" id="{30C5BFDF-9714-4FEB-BA86-5991A572B0AB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21">
              <a:extLst>
                <a:ext uri="{FF2B5EF4-FFF2-40B4-BE49-F238E27FC236}">
                  <a16:creationId xmlns="" xmlns:a16="http://schemas.microsoft.com/office/drawing/2014/main" id="{C1AB126C-8878-4936-BC48-171380B11911}"/>
                </a:ext>
              </a:extLst>
            </p:cNvPr>
            <p:cNvSpPr/>
            <p:nvPr/>
          </p:nvSpPr>
          <p:spPr>
            <a:xfrm rot="18850474" flipV="1">
              <a:off x="4158161" y="2391316"/>
              <a:ext cx="1088158" cy="1103778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141999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1222DAAB-B804-4742-8A5A-3E3792DF2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075054"/>
              </p:ext>
            </p:extLst>
          </p:nvPr>
        </p:nvGraphicFramePr>
        <p:xfrm>
          <a:off x="2652032" y="1705412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 Same Side Corner Rectangle 8">
            <a:extLst>
              <a:ext uri="{FF2B5EF4-FFF2-40B4-BE49-F238E27FC236}">
                <a16:creationId xmlns="" xmlns:a16="http://schemas.microsoft.com/office/drawing/2014/main" id="{D955E885-D670-4FC1-8DCE-3AADECEC59CA}"/>
              </a:ext>
            </a:extLst>
          </p:cNvPr>
          <p:cNvSpPr/>
          <p:nvPr/>
        </p:nvSpPr>
        <p:spPr>
          <a:xfrm>
            <a:off x="5103840" y="1999608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="" xmlns:a16="http://schemas.microsoft.com/office/drawing/2014/main" id="{7294A236-F4C1-470B-AB2F-25397A8E9F6F}"/>
              </a:ext>
            </a:extLst>
          </p:cNvPr>
          <p:cNvSpPr/>
          <p:nvPr/>
        </p:nvSpPr>
        <p:spPr>
          <a:xfrm rot="10800000">
            <a:off x="6349186" y="1992612"/>
            <a:ext cx="717050" cy="152960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68F0ABA-08D9-4865-8B9D-17D40E036A0A}"/>
              </a:ext>
            </a:extLst>
          </p:cNvPr>
          <p:cNvGrpSpPr/>
          <p:nvPr/>
        </p:nvGrpSpPr>
        <p:grpSpPr>
          <a:xfrm>
            <a:off x="931986" y="2631066"/>
            <a:ext cx="3107688" cy="1048024"/>
            <a:chOff x="803640" y="3362835"/>
            <a:chExt cx="2059657" cy="104802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BDF22E0A-DE54-4397-A806-C0480E8F4D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20F27A6-1690-42B5-A64E-8EC22D88B6B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E493A796-633A-43F6-9AD3-338E61354AEF}"/>
              </a:ext>
            </a:extLst>
          </p:cNvPr>
          <p:cNvGrpSpPr/>
          <p:nvPr/>
        </p:nvGrpSpPr>
        <p:grpSpPr>
          <a:xfrm>
            <a:off x="8087402" y="2631066"/>
            <a:ext cx="3333806" cy="1048024"/>
            <a:chOff x="803640" y="3362835"/>
            <a:chExt cx="2059657" cy="104802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3BC8455-FA16-4A32-88F0-5DFD4736F7B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43BE573-3DBE-43F6-9EF0-121DA2778C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BB7374-E3E9-41AF-9CE5-BC1AAF0F3EE2}"/>
              </a:ext>
            </a:extLst>
          </p:cNvPr>
          <p:cNvSpPr txBox="1"/>
          <p:nvPr/>
        </p:nvSpPr>
        <p:spPr>
          <a:xfrm>
            <a:off x="2038078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9AA91B3-DA09-4835-9AA2-0790C96378A6}"/>
              </a:ext>
            </a:extLst>
          </p:cNvPr>
          <p:cNvSpPr txBox="1"/>
          <p:nvPr/>
        </p:nvSpPr>
        <p:spPr>
          <a:xfrm>
            <a:off x="8087402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="" xmlns:a16="http://schemas.microsoft.com/office/drawing/2014/main" id="{7117F498-2036-49B5-B09C-953DA46BC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382354"/>
              </p:ext>
            </p:extLst>
          </p:nvPr>
        </p:nvGraphicFramePr>
        <p:xfrm>
          <a:off x="1908968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7473594C-C50F-4CEA-BEC6-92030F8CBC2E}"/>
              </a:ext>
            </a:extLst>
          </p:cNvPr>
          <p:cNvGrpSpPr/>
          <p:nvPr/>
        </p:nvGrpSpPr>
        <p:grpSpPr>
          <a:xfrm>
            <a:off x="1838848" y="4210259"/>
            <a:ext cx="4133506" cy="776597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0F869084-2191-480C-A05D-20423E3600D6}"/>
              </a:ext>
            </a:extLst>
          </p:cNvPr>
          <p:cNvSpPr/>
          <p:nvPr/>
        </p:nvSpPr>
        <p:spPr>
          <a:xfrm>
            <a:off x="964805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C927CD3B-DD38-4AE9-A91E-FF39ADCAF398}"/>
              </a:ext>
            </a:extLst>
          </p:cNvPr>
          <p:cNvGrpSpPr/>
          <p:nvPr/>
        </p:nvGrpSpPr>
        <p:grpSpPr>
          <a:xfrm>
            <a:off x="7357822" y="4308164"/>
            <a:ext cx="4063386" cy="678692"/>
            <a:chOff x="803640" y="3362835"/>
            <a:chExt cx="2059657" cy="678692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D7F5FB99-E04F-43EC-9F55-E2C7A9CB776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E3D14B4-90CC-4849-9F16-B677B484AF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D0E3E5FC-8269-4F4D-B43A-9CB7CB017C07}"/>
              </a:ext>
            </a:extLst>
          </p:cNvPr>
          <p:cNvSpPr/>
          <p:nvPr/>
        </p:nvSpPr>
        <p:spPr>
          <a:xfrm>
            <a:off x="6413660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7C8676C4-6CC5-4036-ADDA-7F4D679EB9CE}"/>
              </a:ext>
            </a:extLst>
          </p:cNvPr>
          <p:cNvGrpSpPr/>
          <p:nvPr/>
        </p:nvGrpSpPr>
        <p:grpSpPr>
          <a:xfrm>
            <a:off x="1908968" y="5523513"/>
            <a:ext cx="4063386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C58DA7C-2B85-43B8-BC9C-9E11477F07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204A000-D9A9-408D-B5AB-EF28FCE5364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88505CEB-8C7B-4396-8DC7-0BA3C2BDD0CB}"/>
              </a:ext>
            </a:extLst>
          </p:cNvPr>
          <p:cNvSpPr/>
          <p:nvPr/>
        </p:nvSpPr>
        <p:spPr>
          <a:xfrm>
            <a:off x="6413659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2280480-B089-4F41-AEAA-CE3ED907DB3E}"/>
              </a:ext>
            </a:extLst>
          </p:cNvPr>
          <p:cNvGrpSpPr/>
          <p:nvPr/>
        </p:nvGrpSpPr>
        <p:grpSpPr>
          <a:xfrm>
            <a:off x="7357822" y="5523513"/>
            <a:ext cx="4063386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CDFFC4FE-5A82-47C7-95AC-295C97BD7A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D931AE2-2C51-457C-AD57-48A1EDA6D7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D5E20AFF-24B0-4834-B210-577B17EBBDD2}"/>
              </a:ext>
            </a:extLst>
          </p:cNvPr>
          <p:cNvSpPr/>
          <p:nvPr/>
        </p:nvSpPr>
        <p:spPr>
          <a:xfrm>
            <a:off x="978472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="" xmlns:a16="http://schemas.microsoft.com/office/drawing/2014/main" id="{2EDEA3F4-AF09-4DBA-A1C9-16272D18D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697593"/>
              </p:ext>
            </p:extLst>
          </p:nvPr>
        </p:nvGraphicFramePr>
        <p:xfrm>
          <a:off x="1908968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18">
            <a:extLst>
              <a:ext uri="{FF2B5EF4-FFF2-40B4-BE49-F238E27FC236}">
                <a16:creationId xmlns="" xmlns:a16="http://schemas.microsoft.com/office/drawing/2014/main" id="{23CBDA5B-F90B-4844-9A7F-27DDEA14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492041"/>
              </p:ext>
            </p:extLst>
          </p:nvPr>
        </p:nvGraphicFramePr>
        <p:xfrm>
          <a:off x="7392144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18">
            <a:extLst>
              <a:ext uri="{FF2B5EF4-FFF2-40B4-BE49-F238E27FC236}">
                <a16:creationId xmlns="" xmlns:a16="http://schemas.microsoft.com/office/drawing/2014/main" id="{9E532183-B6EC-4FA2-80E2-860D259B1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62589"/>
              </p:ext>
            </p:extLst>
          </p:nvPr>
        </p:nvGraphicFramePr>
        <p:xfrm>
          <a:off x="7392144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ounded Rectangle 32">
            <a:extLst>
              <a:ext uri="{FF2B5EF4-FFF2-40B4-BE49-F238E27FC236}">
                <a16:creationId xmlns="" xmlns:a16="http://schemas.microsoft.com/office/drawing/2014/main" id="{97D7BF0C-B809-44A1-AA6E-DAFAA7EDA323}"/>
              </a:ext>
            </a:extLst>
          </p:cNvPr>
          <p:cNvSpPr/>
          <p:nvPr/>
        </p:nvSpPr>
        <p:spPr>
          <a:xfrm>
            <a:off x="6634623" y="565454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87766492-933D-4961-8E6F-A587080B40DB}"/>
              </a:ext>
            </a:extLst>
          </p:cNvPr>
          <p:cNvSpPr/>
          <p:nvPr/>
        </p:nvSpPr>
        <p:spPr>
          <a:xfrm rot="2700000">
            <a:off x="6663917" y="4341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9">
            <a:extLst>
              <a:ext uri="{FF2B5EF4-FFF2-40B4-BE49-F238E27FC236}">
                <a16:creationId xmlns="" xmlns:a16="http://schemas.microsoft.com/office/drawing/2014/main" id="{533C8950-C64B-4556-B5CF-E2CFE31F7057}"/>
              </a:ext>
            </a:extLst>
          </p:cNvPr>
          <p:cNvSpPr/>
          <p:nvPr/>
        </p:nvSpPr>
        <p:spPr>
          <a:xfrm>
            <a:off x="1184110" y="4419415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="" xmlns:a16="http://schemas.microsoft.com/office/drawing/2014/main" id="{FB624DA5-8561-46AE-8E18-5EED6D851726}"/>
              </a:ext>
            </a:extLst>
          </p:cNvPr>
          <p:cNvSpPr/>
          <p:nvPr/>
        </p:nvSpPr>
        <p:spPr>
          <a:xfrm>
            <a:off x="1200486" y="563845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7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r-Cyrl-RS" sz="3600" dirty="0">
                <a:solidFill>
                  <a:schemeClr val="bg1"/>
                </a:solidFill>
              </a:rPr>
              <a:t>Циљеви пројекта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Donut 77">
            <a:extLst>
              <a:ext uri="{FF2B5EF4-FFF2-40B4-BE49-F238E27FC236}">
                <a16:creationId xmlns=""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Donut 26">
            <a:extLst>
              <a:ext uri="{FF2B5EF4-FFF2-40B4-BE49-F238E27FC236}">
                <a16:creationId xmlns=""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=""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=""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=""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=""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=""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=""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=""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=""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=""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=""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=""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=""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=""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=""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=""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=""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=""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=""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=""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=""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=""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A56AC93F-F78C-4B3B-B95E-FDFC863AD18A}"/>
              </a:ext>
            </a:extLst>
          </p:cNvPr>
          <p:cNvSpPr txBox="1"/>
          <p:nvPr/>
        </p:nvSpPr>
        <p:spPr>
          <a:xfrm>
            <a:off x="7714086" y="1853935"/>
            <a:ext cx="283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Превазилажење фрагментације услуга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E2213B3-CFE8-4BBE-81E9-DCCD38B12AAA}"/>
              </a:ext>
            </a:extLst>
          </p:cNvPr>
          <p:cNvSpPr txBox="1"/>
          <p:nvPr/>
        </p:nvSpPr>
        <p:spPr>
          <a:xfrm>
            <a:off x="8620733" y="3646034"/>
            <a:ext cx="283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Унапређење знања здравствених радника и смањење оптерећења здравственог система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CDDC6BA-F4F5-49F4-954D-8530DFB29BB9}"/>
              </a:ext>
            </a:extLst>
          </p:cNvPr>
          <p:cNvSpPr txBox="1"/>
          <p:nvPr/>
        </p:nvSpPr>
        <p:spPr>
          <a:xfrm>
            <a:off x="1696894" y="1801407"/>
            <a:ext cx="279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Персонализована рана процена ризика, предикција, превенција и детекција кардиоваскуларних болести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95A667-ED7A-47A7-945D-7ADD55E72BA6}"/>
              </a:ext>
            </a:extLst>
          </p:cNvPr>
          <p:cNvSpPr txBox="1"/>
          <p:nvPr/>
        </p:nvSpPr>
        <p:spPr>
          <a:xfrm>
            <a:off x="733371" y="3696036"/>
            <a:ext cx="279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Праћење здравственог стања и телесних параметара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F2AB6624-E703-458D-BB1F-41DD4A9C2A45}"/>
              </a:ext>
            </a:extLst>
          </p:cNvPr>
          <p:cNvSpPr txBox="1"/>
          <p:nvPr/>
        </p:nvSpPr>
        <p:spPr>
          <a:xfrm>
            <a:off x="1650219" y="5426728"/>
            <a:ext cx="279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Повећање свести о значају превентивних мера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C7F8BD5F-0F6E-4AC5-8EA4-8A66A601A954}"/>
              </a:ext>
            </a:extLst>
          </p:cNvPr>
          <p:cNvSpPr txBox="1"/>
          <p:nvPr/>
        </p:nvSpPr>
        <p:spPr>
          <a:xfrm>
            <a:off x="7750823" y="5410966"/>
            <a:ext cx="281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Прикупљање велике количине података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3" y="1664674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=""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=""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=""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=""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=""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=""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=""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=""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=""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=""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=""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=""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=""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Donut 24">
            <a:extLst>
              <a:ext uri="{FF2B5EF4-FFF2-40B4-BE49-F238E27FC236}">
                <a16:creationId xmlns="" xmlns:a16="http://schemas.microsoft.com/office/drawing/2014/main" id="{A3C4AFA1-DFF1-41BA-B440-D4121842755A}"/>
              </a:ext>
            </a:extLst>
          </p:cNvPr>
          <p:cNvSpPr/>
          <p:nvPr/>
        </p:nvSpPr>
        <p:spPr>
          <a:xfrm>
            <a:off x="5461051" y="3239265"/>
            <a:ext cx="1206311" cy="125025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EB203149-D115-4A2D-A766-A8C7D50A20FB}"/>
              </a:ext>
            </a:extLst>
          </p:cNvPr>
          <p:cNvSpPr>
            <a:spLocks/>
          </p:cNvSpPr>
          <p:nvPr/>
        </p:nvSpPr>
        <p:spPr bwMode="auto">
          <a:xfrm rot="10800000">
            <a:off x="-527" y="2945497"/>
            <a:ext cx="12192527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AA8016-A821-40BD-A6AC-EA5EF8DCDA7F}"/>
              </a:ext>
            </a:extLst>
          </p:cNvPr>
          <p:cNvSpPr txBox="1"/>
          <p:nvPr/>
        </p:nvSpPr>
        <p:spPr>
          <a:xfrm>
            <a:off x="6962181" y="4972084"/>
            <a:ext cx="4539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9F5048-5EA3-4DBB-A60F-AC9A09293A85}"/>
              </a:ext>
            </a:extLst>
          </p:cNvPr>
          <p:cNvSpPr txBox="1"/>
          <p:nvPr/>
        </p:nvSpPr>
        <p:spPr>
          <a:xfrm>
            <a:off x="1304696" y="4972084"/>
            <a:ext cx="4191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1100138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77E1614-FAF7-4231-B714-3EE050BA13B7}"/>
              </a:ext>
            </a:extLst>
          </p:cNvPr>
          <p:cNvGrpSpPr/>
          <p:nvPr/>
        </p:nvGrpSpPr>
        <p:grpSpPr>
          <a:xfrm>
            <a:off x="1145335" y="1764930"/>
            <a:ext cx="4264394" cy="4313485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00DD6FC7-C582-4CB5-8C81-3EC7BFCB5BE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="" xmlns:a16="http://schemas.microsoft.com/office/drawing/2014/main" id="{07731824-9F78-489A-B093-DD1054AB0D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="" xmlns:a16="http://schemas.microsoft.com/office/drawing/2014/main" id="{0E259AC9-355A-4D07-B9A7-5094B90F31C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="" xmlns:a16="http://schemas.microsoft.com/office/drawing/2014/main" id="{7AB23C71-C85A-45E9-9671-FD424E6D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="" xmlns:a16="http://schemas.microsoft.com/office/drawing/2014/main" id="{3ABFF958-EC05-4A2E-AF85-C77DADE9A73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="" xmlns:a16="http://schemas.microsoft.com/office/drawing/2014/main" id="{45BADD43-0E28-4099-9757-8873EE55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CAF4AA9B-2EC0-4A9F-B957-6CA53446347C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="" xmlns:a16="http://schemas.microsoft.com/office/drawing/2014/main" id="{FD9424B9-95DB-433C-A7C1-DAB60AB7452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="" xmlns:a16="http://schemas.microsoft.com/office/drawing/2014/main" id="{5C7DC8C4-C3BE-44E5-A62F-B72B24361D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="" xmlns:a16="http://schemas.microsoft.com/office/drawing/2014/main" id="{0916B0D7-EA1F-4350-B54C-36E35D522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="" xmlns:a16="http://schemas.microsoft.com/office/drawing/2014/main" id="{786FC719-0BBD-4506-927D-D9662086232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="" xmlns:a16="http://schemas.microsoft.com/office/drawing/2014/main" id="{0454E455-AD0F-4B4B-B70B-5FFC9A9F96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968CC434-021F-44BF-9207-65061B6E2FBF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="" xmlns:a16="http://schemas.microsoft.com/office/drawing/2014/main" id="{29A97058-4B7F-42EC-9A11-E8F6164EF71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="" xmlns:a16="http://schemas.microsoft.com/office/drawing/2014/main" id="{9FC09BE7-D102-4463-8C5D-EDDC6DA6DF3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="" xmlns:a16="http://schemas.microsoft.com/office/drawing/2014/main" id="{369F10CB-0835-4C9B-9509-F6C0618880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="" xmlns:a16="http://schemas.microsoft.com/office/drawing/2014/main" id="{3A7EADA8-1277-4090-837E-606DD250031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="" xmlns:a16="http://schemas.microsoft.com/office/drawing/2014/main" id="{538EFEB3-D403-4F7A-9264-76D963775D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8F526292-60F4-478B-98A5-167AD00248E4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="" xmlns:a16="http://schemas.microsoft.com/office/drawing/2014/main" id="{DD55D4F2-A692-4723-9911-F4FAB7BE458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="" xmlns:a16="http://schemas.microsoft.com/office/drawing/2014/main" id="{E3D71C3B-DC1B-4269-92AF-9A82DD32DE42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="" xmlns:a16="http://schemas.microsoft.com/office/drawing/2014/main" id="{4AFAC9BD-0B28-4CA4-B2C3-E7FF3ACB39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="" xmlns:a16="http://schemas.microsoft.com/office/drawing/2014/main" id="{C1FAB418-ADE7-4253-AA3A-FD90AE2064D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="" xmlns:a16="http://schemas.microsoft.com/office/drawing/2014/main" id="{4E5CB2E7-59F8-4E73-9CA6-95ABD34B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="" xmlns:a16="http://schemas.microsoft.com/office/drawing/2014/main" id="{A3874F21-824F-4B8A-91D4-E8735721F75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9" name="Picture 2" descr="E:\002-KIMS BUSINESS\000-B-KIMS-소스 분류-2014\10-ESP to IMG\지구.png">
            <a:extLst>
              <a:ext uri="{FF2B5EF4-FFF2-40B4-BE49-F238E27FC236}">
                <a16:creationId xmlns="" xmlns:a16="http://schemas.microsoft.com/office/drawing/2014/main" id="{9B1ADEFB-5E5C-43F5-B361-674082A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37" y="2420713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0E02BEDB-6155-4AB2-BD54-879A5667560A}"/>
              </a:ext>
            </a:extLst>
          </p:cNvPr>
          <p:cNvGrpSpPr/>
          <p:nvPr/>
        </p:nvGrpSpPr>
        <p:grpSpPr>
          <a:xfrm>
            <a:off x="4379" y="2047496"/>
            <a:ext cx="9700027" cy="4380611"/>
            <a:chOff x="-579606" y="1852101"/>
            <a:chExt cx="8066010" cy="3642676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235A85C4-3457-4A29-98D3-AEF57DD6B18A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="" xmlns:a16="http://schemas.microsoft.com/office/drawing/2014/main" id="{D257D4E9-C6FB-4EA3-A21C-1D14444B4F90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A3498C4-40C2-40C6-B190-CBE866C88B86}"/>
              </a:ext>
            </a:extLst>
          </p:cNvPr>
          <p:cNvSpPr txBox="1"/>
          <p:nvPr/>
        </p:nvSpPr>
        <p:spPr>
          <a:xfrm>
            <a:off x="7014481" y="3961822"/>
            <a:ext cx="1195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</a:rPr>
              <a:t>75</a:t>
            </a:r>
            <a:r>
              <a:rPr lang="en-US" altLang="ko-KR" sz="2800" b="1" dirty="0">
                <a:solidFill>
                  <a:schemeClr val="accent1"/>
                </a:solidFill>
              </a:rPr>
              <a:t>%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5140538-AE49-44E6-92F5-085423F94559}"/>
              </a:ext>
            </a:extLst>
          </p:cNvPr>
          <p:cNvGrpSpPr/>
          <p:nvPr/>
        </p:nvGrpSpPr>
        <p:grpSpPr>
          <a:xfrm>
            <a:off x="6927004" y="4731263"/>
            <a:ext cx="4354103" cy="1292662"/>
            <a:chOff x="5889059" y="3872747"/>
            <a:chExt cx="2527680" cy="1292662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3C265AD-2E31-4275-B120-08B47625F236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3E8E3A1D-7E4F-4175-ABF9-A83A00948771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Oval 17">
            <a:extLst>
              <a:ext uri="{FF2B5EF4-FFF2-40B4-BE49-F238E27FC236}">
                <a16:creationId xmlns="" xmlns:a16="http://schemas.microsoft.com/office/drawing/2014/main" id="{1D5DFA70-8BBF-40F5-8E7F-2672583D8EBA}"/>
              </a:ext>
            </a:extLst>
          </p:cNvPr>
          <p:cNvSpPr/>
          <p:nvPr/>
        </p:nvSpPr>
        <p:spPr>
          <a:xfrm rot="3769326">
            <a:off x="9967866" y="1464422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4051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1C5C72D7-CA51-4E96-AA5B-BF1EBC5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8023" y="2110974"/>
            <a:ext cx="1304914" cy="2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entagon 2">
            <a:extLst>
              <a:ext uri="{FF2B5EF4-FFF2-40B4-BE49-F238E27FC236}">
                <a16:creationId xmlns="" xmlns:a16="http://schemas.microsoft.com/office/drawing/2014/main" id="{DB47CC91-0EBA-4503-9493-96236D114A31}"/>
              </a:ext>
            </a:extLst>
          </p:cNvPr>
          <p:cNvSpPr/>
          <p:nvPr/>
        </p:nvSpPr>
        <p:spPr>
          <a:xfrm rot="5400000">
            <a:off x="6042989" y="2053403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ounded Rectangle 23">
            <a:extLst>
              <a:ext uri="{FF2B5EF4-FFF2-40B4-BE49-F238E27FC236}">
                <a16:creationId xmlns="" xmlns:a16="http://schemas.microsoft.com/office/drawing/2014/main" id="{C7F7A375-B865-4C70-8B7E-5C09CB31D815}"/>
              </a:ext>
            </a:extLst>
          </p:cNvPr>
          <p:cNvSpPr/>
          <p:nvPr/>
        </p:nvSpPr>
        <p:spPr>
          <a:xfrm rot="18900000">
            <a:off x="8029914" y="4044934"/>
            <a:ext cx="837070" cy="83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ounded Rectangle 24">
            <a:extLst>
              <a:ext uri="{FF2B5EF4-FFF2-40B4-BE49-F238E27FC236}">
                <a16:creationId xmlns="" xmlns:a16="http://schemas.microsoft.com/office/drawing/2014/main" id="{72108CC0-B298-4C5D-BD8E-7CE8A3C9D035}"/>
              </a:ext>
            </a:extLst>
          </p:cNvPr>
          <p:cNvSpPr/>
          <p:nvPr/>
        </p:nvSpPr>
        <p:spPr>
          <a:xfrm rot="18900000">
            <a:off x="8107866" y="4122886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9842C00-9650-4AAF-BAB3-D20BD07532B5}"/>
              </a:ext>
            </a:extLst>
          </p:cNvPr>
          <p:cNvSpPr txBox="1"/>
          <p:nvPr/>
        </p:nvSpPr>
        <p:spPr>
          <a:xfrm>
            <a:off x="8199273" y="4278803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Pentagon 3">
            <a:extLst>
              <a:ext uri="{FF2B5EF4-FFF2-40B4-BE49-F238E27FC236}">
                <a16:creationId xmlns="" xmlns:a16="http://schemas.microsoft.com/office/drawing/2014/main" id="{CA4D9453-6CAF-4CD6-8C08-E183DD94E2BE}"/>
              </a:ext>
            </a:extLst>
          </p:cNvPr>
          <p:cNvSpPr/>
          <p:nvPr/>
        </p:nvSpPr>
        <p:spPr>
          <a:xfrm rot="5400000">
            <a:off x="6042990" y="-106986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="" xmlns:a16="http://schemas.microsoft.com/office/drawing/2014/main" id="{A98172EA-95D4-415C-954F-49DDF7E43202}"/>
              </a:ext>
            </a:extLst>
          </p:cNvPr>
          <p:cNvSpPr/>
          <p:nvPr/>
        </p:nvSpPr>
        <p:spPr>
          <a:xfrm rot="18900000">
            <a:off x="8029069" y="1883703"/>
            <a:ext cx="838760" cy="8387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ounded Rectangle 6">
            <a:extLst>
              <a:ext uri="{FF2B5EF4-FFF2-40B4-BE49-F238E27FC236}">
                <a16:creationId xmlns="" xmlns:a16="http://schemas.microsoft.com/office/drawing/2014/main" id="{7207F62F-9F57-4229-8523-5C1B83637635}"/>
              </a:ext>
            </a:extLst>
          </p:cNvPr>
          <p:cNvSpPr/>
          <p:nvPr/>
        </p:nvSpPr>
        <p:spPr>
          <a:xfrm rot="18900000">
            <a:off x="8107179" y="1961813"/>
            <a:ext cx="682540" cy="68254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9FD890B-7341-4ED4-AC05-F0A9FBE419AD}"/>
              </a:ext>
            </a:extLst>
          </p:cNvPr>
          <p:cNvSpPr txBox="1"/>
          <p:nvPr/>
        </p:nvSpPr>
        <p:spPr>
          <a:xfrm>
            <a:off x="8198770" y="2118417"/>
            <a:ext cx="4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D2CDFDE9-F391-4175-B8F3-C5AE24D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40920" y="3826841"/>
            <a:ext cx="5040000" cy="2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 13">
            <a:extLst>
              <a:ext uri="{FF2B5EF4-FFF2-40B4-BE49-F238E27FC236}">
                <a16:creationId xmlns="" xmlns:a16="http://schemas.microsoft.com/office/drawing/2014/main" id="{23BAFC3A-17AE-4DE7-AD09-1C3AF24D6F50}"/>
              </a:ext>
            </a:extLst>
          </p:cNvPr>
          <p:cNvSpPr/>
          <p:nvPr/>
        </p:nvSpPr>
        <p:spPr>
          <a:xfrm rot="16200000">
            <a:off x="5141010" y="3152127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ed Rectangle 19">
            <a:extLst>
              <a:ext uri="{FF2B5EF4-FFF2-40B4-BE49-F238E27FC236}">
                <a16:creationId xmlns="" xmlns:a16="http://schemas.microsoft.com/office/drawing/2014/main" id="{56C488A5-F5AF-419B-90CB-5FA21E78DB2C}"/>
              </a:ext>
            </a:extLst>
          </p:cNvPr>
          <p:cNvSpPr/>
          <p:nvPr/>
        </p:nvSpPr>
        <p:spPr>
          <a:xfrm rot="18900000">
            <a:off x="3317677" y="5139858"/>
            <a:ext cx="837070" cy="8370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ounded Rectangle 20">
            <a:extLst>
              <a:ext uri="{FF2B5EF4-FFF2-40B4-BE49-F238E27FC236}">
                <a16:creationId xmlns="" xmlns:a16="http://schemas.microsoft.com/office/drawing/2014/main" id="{8D87409E-C939-4D0D-8C27-4D281B059F48}"/>
              </a:ext>
            </a:extLst>
          </p:cNvPr>
          <p:cNvSpPr/>
          <p:nvPr/>
        </p:nvSpPr>
        <p:spPr>
          <a:xfrm rot="18900000">
            <a:off x="3395629" y="5217810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56828D4-A583-4821-AA05-F103336C573D}"/>
              </a:ext>
            </a:extLst>
          </p:cNvPr>
          <p:cNvSpPr txBox="1"/>
          <p:nvPr/>
        </p:nvSpPr>
        <p:spPr>
          <a:xfrm>
            <a:off x="3487036" y="5373727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Pentagon 12">
            <a:extLst>
              <a:ext uri="{FF2B5EF4-FFF2-40B4-BE49-F238E27FC236}">
                <a16:creationId xmlns="" xmlns:a16="http://schemas.microsoft.com/office/drawing/2014/main" id="{95CA3CB6-1BED-4A7A-83CD-76823DC69392}"/>
              </a:ext>
            </a:extLst>
          </p:cNvPr>
          <p:cNvSpPr/>
          <p:nvPr/>
        </p:nvSpPr>
        <p:spPr>
          <a:xfrm rot="16200000">
            <a:off x="5141010" y="991738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ounded Rectangle 15">
            <a:extLst>
              <a:ext uri="{FF2B5EF4-FFF2-40B4-BE49-F238E27FC236}">
                <a16:creationId xmlns="" xmlns:a16="http://schemas.microsoft.com/office/drawing/2014/main" id="{3317DFC8-4FFE-4A26-9310-DD036E6995C9}"/>
              </a:ext>
            </a:extLst>
          </p:cNvPr>
          <p:cNvSpPr/>
          <p:nvPr/>
        </p:nvSpPr>
        <p:spPr>
          <a:xfrm rot="18900000">
            <a:off x="3317677" y="2984899"/>
            <a:ext cx="837070" cy="8370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ounded Rectangle 16">
            <a:extLst>
              <a:ext uri="{FF2B5EF4-FFF2-40B4-BE49-F238E27FC236}">
                <a16:creationId xmlns="" xmlns:a16="http://schemas.microsoft.com/office/drawing/2014/main" id="{3CE88172-0AF2-4E23-879D-5A2359023CD3}"/>
              </a:ext>
            </a:extLst>
          </p:cNvPr>
          <p:cNvSpPr/>
          <p:nvPr/>
        </p:nvSpPr>
        <p:spPr>
          <a:xfrm rot="18900000">
            <a:off x="3395629" y="3062851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DFA1691-FAD0-4A27-88C9-B84342CED132}"/>
              </a:ext>
            </a:extLst>
          </p:cNvPr>
          <p:cNvSpPr txBox="1"/>
          <p:nvPr/>
        </p:nvSpPr>
        <p:spPr>
          <a:xfrm>
            <a:off x="3487036" y="3218768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5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FB9D57BB-CE89-4E16-8463-A6050FE7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2176" y="5530354"/>
            <a:ext cx="1333697" cy="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AAE76612-D303-4A1F-9556-4F58FEB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5401" y="3326052"/>
            <a:ext cx="1150267" cy="2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32">
            <a:extLst>
              <a:ext uri="{FF2B5EF4-FFF2-40B4-BE49-F238E27FC236}">
                <a16:creationId xmlns="" xmlns:a16="http://schemas.microsoft.com/office/drawing/2014/main" id="{A2D5F9D4-3E41-4960-94EE-DFA6C8A7A566}"/>
              </a:ext>
            </a:extLst>
          </p:cNvPr>
          <p:cNvGrpSpPr/>
          <p:nvPr/>
        </p:nvGrpSpPr>
        <p:grpSpPr>
          <a:xfrm>
            <a:off x="4159485" y="1872353"/>
            <a:ext cx="3761788" cy="899495"/>
            <a:chOff x="200944" y="4307149"/>
            <a:chExt cx="4687727" cy="899495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F47323F3-3C27-48C0-AD2F-D2482B3148A5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C29A07C4-1FE4-4AB1-9B70-7B579023ADBA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="" xmlns:a16="http://schemas.microsoft.com/office/drawing/2014/main" id="{16149485-0246-4A7A-AF5B-6F0894FA356F}"/>
              </a:ext>
            </a:extLst>
          </p:cNvPr>
          <p:cNvGrpSpPr/>
          <p:nvPr/>
        </p:nvGrpSpPr>
        <p:grpSpPr>
          <a:xfrm>
            <a:off x="4265746" y="2975394"/>
            <a:ext cx="3761788" cy="899495"/>
            <a:chOff x="200944" y="4307149"/>
            <a:chExt cx="4687727" cy="899495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8F68CF1D-A132-48F5-8041-165FCEE6F143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52974761-561B-48B2-B201-D8A188823A60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="" xmlns:a16="http://schemas.microsoft.com/office/drawing/2014/main" id="{33DE773B-7A23-46E5-9AFD-F4439600BE43}"/>
              </a:ext>
            </a:extLst>
          </p:cNvPr>
          <p:cNvGrpSpPr/>
          <p:nvPr/>
        </p:nvGrpSpPr>
        <p:grpSpPr>
          <a:xfrm>
            <a:off x="4147886" y="4034953"/>
            <a:ext cx="3761788" cy="899495"/>
            <a:chOff x="200944" y="4307149"/>
            <a:chExt cx="4687727" cy="899495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D521B6D8-1F38-4D57-AC82-9EC1C664478F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D6DA01B7-0F08-448C-9826-1F7EDD9CBF6C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32">
            <a:extLst>
              <a:ext uri="{FF2B5EF4-FFF2-40B4-BE49-F238E27FC236}">
                <a16:creationId xmlns="" xmlns:a16="http://schemas.microsoft.com/office/drawing/2014/main" id="{33A06016-287E-4567-B146-A249A11AB3C8}"/>
              </a:ext>
            </a:extLst>
          </p:cNvPr>
          <p:cNvGrpSpPr/>
          <p:nvPr/>
        </p:nvGrpSpPr>
        <p:grpSpPr>
          <a:xfrm>
            <a:off x="4254147" y="5137994"/>
            <a:ext cx="3761788" cy="899495"/>
            <a:chOff x="200944" y="4307149"/>
            <a:chExt cx="4687727" cy="899495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2D994D1F-0EC6-4D40-A1FF-C24345FADD6A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DF192094-615E-4D08-822F-0DD73CF625B3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그룹 87">
            <a:extLst>
              <a:ext uri="{FF2B5EF4-FFF2-40B4-BE49-F238E27FC236}">
                <a16:creationId xmlns="" xmlns:a16="http://schemas.microsoft.com/office/drawing/2014/main" id="{01CF5A1E-96A8-41A1-89E8-56CD56440BD3}"/>
              </a:ext>
            </a:extLst>
          </p:cNvPr>
          <p:cNvGrpSpPr/>
          <p:nvPr/>
        </p:nvGrpSpPr>
        <p:grpSpPr>
          <a:xfrm>
            <a:off x="1015627" y="4349790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0" name="그룹 86">
              <a:extLst>
                <a:ext uri="{FF2B5EF4-FFF2-40B4-BE49-F238E27FC236}">
                  <a16:creationId xmlns="" xmlns:a16="http://schemas.microsoft.com/office/drawing/2014/main" id="{46DC49DF-5AFB-440F-8ECB-3843F7F4D59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2" name="Freeform 18">
                <a:extLst>
                  <a:ext uri="{FF2B5EF4-FFF2-40B4-BE49-F238E27FC236}">
                    <a16:creationId xmlns="" xmlns:a16="http://schemas.microsoft.com/office/drawing/2014/main" id="{1A86191F-1373-4CF4-B1A2-917D9C71A473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="" xmlns:a16="http://schemas.microsoft.com/office/drawing/2014/main" id="{92A9D9A2-B4B2-49DE-817B-4435928AD17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85">
              <a:extLst>
                <a:ext uri="{FF2B5EF4-FFF2-40B4-BE49-F238E27FC236}">
                  <a16:creationId xmlns="" xmlns:a16="http://schemas.microsoft.com/office/drawing/2014/main" id="{B7A92156-AF78-4CC0-91B2-B7A057A049DA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88">
            <a:extLst>
              <a:ext uri="{FF2B5EF4-FFF2-40B4-BE49-F238E27FC236}">
                <a16:creationId xmlns="" xmlns:a16="http://schemas.microsoft.com/office/drawing/2014/main" id="{90C15BBF-79BC-4354-8464-D36A001EFF62}"/>
              </a:ext>
            </a:extLst>
          </p:cNvPr>
          <p:cNvGrpSpPr/>
          <p:nvPr/>
        </p:nvGrpSpPr>
        <p:grpSpPr>
          <a:xfrm>
            <a:off x="1015627" y="2061903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5" name="그룹 89">
              <a:extLst>
                <a:ext uri="{FF2B5EF4-FFF2-40B4-BE49-F238E27FC236}">
                  <a16:creationId xmlns="" xmlns:a16="http://schemas.microsoft.com/office/drawing/2014/main" id="{7FFBB734-A11A-4C7D-9E4D-81C7E1A809A7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7" name="Freeform 18">
                <a:extLst>
                  <a:ext uri="{FF2B5EF4-FFF2-40B4-BE49-F238E27FC236}">
                    <a16:creationId xmlns="" xmlns:a16="http://schemas.microsoft.com/office/drawing/2014/main" id="{D48C12DF-0664-472C-A991-3FD9C6AA1EF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="" xmlns:a16="http://schemas.microsoft.com/office/drawing/2014/main" id="{E50F6835-6D34-4D88-954F-DE129D8E189B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90">
              <a:extLst>
                <a:ext uri="{FF2B5EF4-FFF2-40B4-BE49-F238E27FC236}">
                  <a16:creationId xmlns="" xmlns:a16="http://schemas.microsoft.com/office/drawing/2014/main" id="{3F6021CE-E5CA-46D5-BA80-FD296DC0994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93">
            <a:extLst>
              <a:ext uri="{FF2B5EF4-FFF2-40B4-BE49-F238E27FC236}">
                <a16:creationId xmlns="" xmlns:a16="http://schemas.microsoft.com/office/drawing/2014/main" id="{F0797998-48C0-480D-A175-D9F86622E9B7}"/>
              </a:ext>
            </a:extLst>
          </p:cNvPr>
          <p:cNvGrpSpPr/>
          <p:nvPr/>
        </p:nvGrpSpPr>
        <p:grpSpPr>
          <a:xfrm rot="10800000" flipV="1">
            <a:off x="8712232" y="5325601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0" name="그룹 94">
              <a:extLst>
                <a:ext uri="{FF2B5EF4-FFF2-40B4-BE49-F238E27FC236}">
                  <a16:creationId xmlns="" xmlns:a16="http://schemas.microsoft.com/office/drawing/2014/main" id="{E44D978B-0B71-4F74-942B-E949AF329071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2" name="Freeform 18">
                <a:extLst>
                  <a:ext uri="{FF2B5EF4-FFF2-40B4-BE49-F238E27FC236}">
                    <a16:creationId xmlns="" xmlns:a16="http://schemas.microsoft.com/office/drawing/2014/main" id="{31AD42C8-14D7-4BB6-81B7-86F5919B5DFC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="" xmlns:a16="http://schemas.microsoft.com/office/drawing/2014/main" id="{5ADD6B09-F150-4B20-A7FF-9DC706C8A919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95">
              <a:extLst>
                <a:ext uri="{FF2B5EF4-FFF2-40B4-BE49-F238E27FC236}">
                  <a16:creationId xmlns="" xmlns:a16="http://schemas.microsoft.com/office/drawing/2014/main" id="{E15235EB-6DB5-429B-B4F9-C22C9A470621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98">
            <a:extLst>
              <a:ext uri="{FF2B5EF4-FFF2-40B4-BE49-F238E27FC236}">
                <a16:creationId xmlns="" xmlns:a16="http://schemas.microsoft.com/office/drawing/2014/main" id="{90B4AF84-3410-418D-8683-69634E6839F7}"/>
              </a:ext>
            </a:extLst>
          </p:cNvPr>
          <p:cNvGrpSpPr/>
          <p:nvPr/>
        </p:nvGrpSpPr>
        <p:grpSpPr>
          <a:xfrm rot="10800000" flipV="1">
            <a:off x="8712232" y="3034626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5" name="그룹 99">
              <a:extLst>
                <a:ext uri="{FF2B5EF4-FFF2-40B4-BE49-F238E27FC236}">
                  <a16:creationId xmlns="" xmlns:a16="http://schemas.microsoft.com/office/drawing/2014/main" id="{7B7F50BF-B7B6-4BC7-ACD0-E1D207AD3E2C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7" name="Freeform 18">
                <a:extLst>
                  <a:ext uri="{FF2B5EF4-FFF2-40B4-BE49-F238E27FC236}">
                    <a16:creationId xmlns="" xmlns:a16="http://schemas.microsoft.com/office/drawing/2014/main" id="{FAFB2F86-C169-428E-964A-AFA075A58E8A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="" xmlns:a16="http://schemas.microsoft.com/office/drawing/2014/main" id="{6AB1489E-08D6-4847-BC5F-1E617A1375BF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100">
              <a:extLst>
                <a:ext uri="{FF2B5EF4-FFF2-40B4-BE49-F238E27FC236}">
                  <a16:creationId xmlns="" xmlns:a16="http://schemas.microsoft.com/office/drawing/2014/main" id="{F1E70B82-F90A-440E-820B-CBBABF015D0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Rectangle 21">
            <a:extLst>
              <a:ext uri="{FF2B5EF4-FFF2-40B4-BE49-F238E27FC236}">
                <a16:creationId xmlns="" xmlns:a16="http://schemas.microsoft.com/office/drawing/2014/main" id="{333817EA-7337-43FE-8B58-936C2D6864B0}"/>
              </a:ext>
            </a:extLst>
          </p:cNvPr>
          <p:cNvSpPr/>
          <p:nvPr/>
        </p:nvSpPr>
        <p:spPr>
          <a:xfrm>
            <a:off x="9322398" y="2426166"/>
            <a:ext cx="1142334" cy="639925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3">
            <a:extLst>
              <a:ext uri="{FF2B5EF4-FFF2-40B4-BE49-F238E27FC236}">
                <a16:creationId xmlns="" xmlns:a16="http://schemas.microsoft.com/office/drawing/2014/main" id="{5639A761-BD56-4742-A098-3B4573C59190}"/>
              </a:ext>
            </a:extLst>
          </p:cNvPr>
          <p:cNvGrpSpPr/>
          <p:nvPr/>
        </p:nvGrpSpPr>
        <p:grpSpPr>
          <a:xfrm>
            <a:off x="1833725" y="1490838"/>
            <a:ext cx="1116529" cy="741016"/>
            <a:chOff x="9017332" y="4660057"/>
            <a:chExt cx="1116529" cy="741016"/>
          </a:xfrm>
        </p:grpSpPr>
        <p:grpSp>
          <p:nvGrpSpPr>
            <p:cNvPr id="81" name="그룹 106">
              <a:extLst>
                <a:ext uri="{FF2B5EF4-FFF2-40B4-BE49-F238E27FC236}">
                  <a16:creationId xmlns="" xmlns:a16="http://schemas.microsoft.com/office/drawing/2014/main" id="{99AE7487-AEB0-4B9C-8CC0-1D56DAFB1C63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83" name="사각형: 둥근 모서리 108">
                <a:extLst>
                  <a:ext uri="{FF2B5EF4-FFF2-40B4-BE49-F238E27FC236}">
                    <a16:creationId xmlns="" xmlns:a16="http://schemas.microsoft.com/office/drawing/2014/main" id="{5FE494D7-7D3B-4569-A673-28EC23DF8304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109">
                <a:extLst>
                  <a:ext uri="{FF2B5EF4-FFF2-40B4-BE49-F238E27FC236}">
                    <a16:creationId xmlns="" xmlns:a16="http://schemas.microsoft.com/office/drawing/2014/main" id="{F5906E4D-26C7-437B-AD23-F402B8A2F0D4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사각형: 둥근 모서리 110">
                <a:extLst>
                  <a:ext uri="{FF2B5EF4-FFF2-40B4-BE49-F238E27FC236}">
                    <a16:creationId xmlns="" xmlns:a16="http://schemas.microsoft.com/office/drawing/2014/main" id="{35C39759-121D-45DB-8E68-002AD436DE97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111">
                <a:extLst>
                  <a:ext uri="{FF2B5EF4-FFF2-40B4-BE49-F238E27FC236}">
                    <a16:creationId xmlns="" xmlns:a16="http://schemas.microsoft.com/office/drawing/2014/main" id="{3F7D3D44-CFD5-484A-897E-087EC611B74B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Block Arc 11">
              <a:extLst>
                <a:ext uri="{FF2B5EF4-FFF2-40B4-BE49-F238E27FC236}">
                  <a16:creationId xmlns="" xmlns:a16="http://schemas.microsoft.com/office/drawing/2014/main" id="{FD4F1077-E96B-4845-9DD2-A56090A5A784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2">
            <a:extLst>
              <a:ext uri="{FF2B5EF4-FFF2-40B4-BE49-F238E27FC236}">
                <a16:creationId xmlns="" xmlns:a16="http://schemas.microsoft.com/office/drawing/2014/main" id="{ED8B6662-E737-4084-841E-9D0A36C12436}"/>
              </a:ext>
            </a:extLst>
          </p:cNvPr>
          <p:cNvGrpSpPr/>
          <p:nvPr/>
        </p:nvGrpSpPr>
        <p:grpSpPr>
          <a:xfrm>
            <a:off x="1801261" y="3418107"/>
            <a:ext cx="1181456" cy="1172060"/>
            <a:chOff x="2112749" y="3418107"/>
            <a:chExt cx="1181456" cy="1172060"/>
          </a:xfrm>
        </p:grpSpPr>
        <p:sp>
          <p:nvSpPr>
            <p:cNvPr id="88" name="자유형: 도형 113">
              <a:extLst>
                <a:ext uri="{FF2B5EF4-FFF2-40B4-BE49-F238E27FC236}">
                  <a16:creationId xmlns="" xmlns:a16="http://schemas.microsoft.com/office/drawing/2014/main" id="{02D65830-562E-437E-84C4-8B64E6D4927E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="" xmlns:a16="http://schemas.microsoft.com/office/drawing/2014/main" id="{055A7CF9-BB3B-4995-AB6C-F2FF19999200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5">
            <a:extLst>
              <a:ext uri="{FF2B5EF4-FFF2-40B4-BE49-F238E27FC236}">
                <a16:creationId xmlns="" xmlns:a16="http://schemas.microsoft.com/office/drawing/2014/main" id="{5F691474-0A83-4257-953C-8ABAA757CA9F}"/>
              </a:ext>
            </a:extLst>
          </p:cNvPr>
          <p:cNvGrpSpPr/>
          <p:nvPr/>
        </p:nvGrpSpPr>
        <p:grpSpPr>
          <a:xfrm>
            <a:off x="9436365" y="4552694"/>
            <a:ext cx="914400" cy="914400"/>
            <a:chOff x="2460435" y="1380960"/>
            <a:chExt cx="914400" cy="914400"/>
          </a:xfrm>
        </p:grpSpPr>
        <p:sp>
          <p:nvSpPr>
            <p:cNvPr id="91" name="타원 4">
              <a:extLst>
                <a:ext uri="{FF2B5EF4-FFF2-40B4-BE49-F238E27FC236}">
                  <a16:creationId xmlns="" xmlns:a16="http://schemas.microsoft.com/office/drawing/2014/main" id="{AB18A626-F538-4F22-8B98-A46E3D5B344E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105">
              <a:extLst>
                <a:ext uri="{FF2B5EF4-FFF2-40B4-BE49-F238E27FC236}">
                  <a16:creationId xmlns="" xmlns:a16="http://schemas.microsoft.com/office/drawing/2014/main" id="{A4A0AE56-B9D6-4C31-8C71-AE72AB4FBA07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Block Arc 11">
              <a:extLst>
                <a:ext uri="{FF2B5EF4-FFF2-40B4-BE49-F238E27FC236}">
                  <a16:creationId xmlns="" xmlns:a16="http://schemas.microsoft.com/office/drawing/2014/main" id="{E90C19C8-6124-485F-AF0B-CC8405E6499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312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96086" y="400844"/>
            <a:ext cx="48493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96087" y="2155170"/>
            <a:ext cx="482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A0C87EA-2180-4A98-8480-9D6FC38F6B61}"/>
              </a:ext>
            </a:extLst>
          </p:cNvPr>
          <p:cNvSpPr txBox="1"/>
          <p:nvPr/>
        </p:nvSpPr>
        <p:spPr>
          <a:xfrm>
            <a:off x="934686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8D5361-6919-405A-9E8D-A8E06D465F0F}"/>
              </a:ext>
            </a:extLst>
          </p:cNvPr>
          <p:cNvSpPr txBox="1"/>
          <p:nvPr/>
        </p:nvSpPr>
        <p:spPr>
          <a:xfrm>
            <a:off x="4340400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1425747-FEF7-4163-82CF-537624144603}"/>
              </a:ext>
            </a:extLst>
          </p:cNvPr>
          <p:cNvSpPr txBox="1"/>
          <p:nvPr/>
        </p:nvSpPr>
        <p:spPr>
          <a:xfrm>
            <a:off x="934686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0095614-1FE5-4B17-A21C-9BCDCCF506DF}"/>
              </a:ext>
            </a:extLst>
          </p:cNvPr>
          <p:cNvSpPr txBox="1"/>
          <p:nvPr/>
        </p:nvSpPr>
        <p:spPr>
          <a:xfrm>
            <a:off x="4340400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="" xmlns:a16="http://schemas.microsoft.com/office/drawing/2014/main" id="{5DE5DA06-D02C-4A80-808F-A8EFB6BCB40C}"/>
              </a:ext>
            </a:extLst>
          </p:cNvPr>
          <p:cNvSpPr txBox="1">
            <a:spLocks/>
          </p:cNvSpPr>
          <p:nvPr/>
        </p:nvSpPr>
        <p:spPr>
          <a:xfrm>
            <a:off x="2651714" y="6028201"/>
            <a:ext cx="2086792" cy="3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="" xmlns:a16="http://schemas.microsoft.com/office/drawing/2014/main" id="{D6C0C2BD-DB91-4E34-BDD2-766F6CD1DA83}"/>
              </a:ext>
            </a:extLst>
          </p:cNvPr>
          <p:cNvSpPr/>
          <p:nvPr/>
        </p:nvSpPr>
        <p:spPr>
          <a:xfrm>
            <a:off x="5192178" y="441949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ounded Rectangle 27">
            <a:extLst>
              <a:ext uri="{FF2B5EF4-FFF2-40B4-BE49-F238E27FC236}">
                <a16:creationId xmlns="" xmlns:a16="http://schemas.microsoft.com/office/drawing/2014/main" id="{48B66535-43FB-4742-AE19-CB3842C8D2E4}"/>
              </a:ext>
            </a:extLst>
          </p:cNvPr>
          <p:cNvSpPr/>
          <p:nvPr/>
        </p:nvSpPr>
        <p:spPr>
          <a:xfrm>
            <a:off x="1779731" y="292542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ed Rectangle 7">
            <a:extLst>
              <a:ext uri="{FF2B5EF4-FFF2-40B4-BE49-F238E27FC236}">
                <a16:creationId xmlns="" xmlns:a16="http://schemas.microsoft.com/office/drawing/2014/main" id="{7CD529D7-E757-402C-BD91-0779774FEE4B}"/>
              </a:ext>
            </a:extLst>
          </p:cNvPr>
          <p:cNvSpPr/>
          <p:nvPr/>
        </p:nvSpPr>
        <p:spPr>
          <a:xfrm>
            <a:off x="5171618" y="285277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="" xmlns:a16="http://schemas.microsoft.com/office/drawing/2014/main" id="{70D3CA36-B74E-4A9F-81AC-86C064B4D228}"/>
              </a:ext>
            </a:extLst>
          </p:cNvPr>
          <p:cNvSpPr/>
          <p:nvPr/>
        </p:nvSpPr>
        <p:spPr>
          <a:xfrm>
            <a:off x="1822700" y="445248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0BD4670C-D09C-4309-A2DA-9FA5764D4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75671"/>
              </p:ext>
            </p:extLst>
          </p:nvPr>
        </p:nvGraphicFramePr>
        <p:xfrm>
          <a:off x="3610727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Arial" pitchFamily="34" charset="0"/>
                          <a:cs typeface="Arial" pitchFamily="34" charset="0"/>
                        </a:rPr>
                        <a:t>$1,800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7A398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9190DB1-E446-483E-93CD-616F506EAB58}"/>
              </a:ext>
            </a:extLst>
          </p:cNvPr>
          <p:cNvGrpSpPr/>
          <p:nvPr/>
        </p:nvGrpSpPr>
        <p:grpSpPr>
          <a:xfrm>
            <a:off x="3842277" y="5301704"/>
            <a:ext cx="1800000" cy="360040"/>
            <a:chOff x="2627784" y="3579862"/>
            <a:chExt cx="1986980" cy="360040"/>
          </a:xfrm>
          <a:solidFill>
            <a:srgbClr val="07A398"/>
          </a:solidFill>
        </p:grpSpPr>
        <p:sp>
          <p:nvSpPr>
            <p:cNvPr id="7" name="Rounded Rectangle 9">
              <a:extLst>
                <a:ext uri="{FF2B5EF4-FFF2-40B4-BE49-F238E27FC236}">
                  <a16:creationId xmlns="" xmlns:a16="http://schemas.microsoft.com/office/drawing/2014/main" id="{ABEEB574-DE65-40F1-BF6F-6DA38E6B396B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8AD581D9-952C-49CA-835A-BAEB471F8E4E}"/>
                </a:ext>
              </a:extLst>
            </p:cNvPr>
            <p:cNvSpPr txBox="1"/>
            <p:nvPr/>
          </p:nvSpPr>
          <p:spPr>
            <a:xfrm>
              <a:off x="2878701" y="3605993"/>
              <a:ext cx="148514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3625CDFE-C241-4D51-A834-B726F6727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20392"/>
              </p:ext>
            </p:extLst>
          </p:nvPr>
        </p:nvGraphicFramePr>
        <p:xfrm>
          <a:off x="6305703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Arial" pitchFamily="34" charset="0"/>
                          <a:cs typeface="Arial" pitchFamily="34" charset="0"/>
                        </a:rPr>
                        <a:t>$1,600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30BC0BE-A9BF-428A-9680-9B2F2F4422F9}"/>
              </a:ext>
            </a:extLst>
          </p:cNvPr>
          <p:cNvGrpSpPr/>
          <p:nvPr/>
        </p:nvGrpSpPr>
        <p:grpSpPr>
          <a:xfrm>
            <a:off x="6537253" y="5301704"/>
            <a:ext cx="1800000" cy="360040"/>
            <a:chOff x="2627784" y="3579862"/>
            <a:chExt cx="1986980" cy="360040"/>
          </a:xfrm>
        </p:grpSpPr>
        <p:sp>
          <p:nvSpPr>
            <p:cNvPr id="11" name="Rounded Rectangle 13">
              <a:extLst>
                <a:ext uri="{FF2B5EF4-FFF2-40B4-BE49-F238E27FC236}">
                  <a16:creationId xmlns="" xmlns:a16="http://schemas.microsoft.com/office/drawing/2014/main" id="{7B888717-E9F6-4C5A-BA72-DEA03ABB94BA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4218666E-ED08-48A4-A635-52338C7A93DA}"/>
                </a:ext>
              </a:extLst>
            </p:cNvPr>
            <p:cNvSpPr txBox="1"/>
            <p:nvPr/>
          </p:nvSpPr>
          <p:spPr>
            <a:xfrm>
              <a:off x="2876474" y="3605993"/>
              <a:ext cx="14895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6F998DA6-4FCF-4554-9C5F-5C5984726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25086"/>
              </p:ext>
            </p:extLst>
          </p:nvPr>
        </p:nvGraphicFramePr>
        <p:xfrm>
          <a:off x="915751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$1,500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895B757-C423-4E1B-B9A0-81BBE990EB1B}"/>
              </a:ext>
            </a:extLst>
          </p:cNvPr>
          <p:cNvGrpSpPr/>
          <p:nvPr/>
        </p:nvGrpSpPr>
        <p:grpSpPr>
          <a:xfrm>
            <a:off x="1147301" y="5301704"/>
            <a:ext cx="1800000" cy="360040"/>
            <a:chOff x="2627784" y="3579862"/>
            <a:chExt cx="1752173" cy="360040"/>
          </a:xfrm>
          <a:solidFill>
            <a:srgbClr val="0680C3"/>
          </a:solidFill>
        </p:grpSpPr>
        <p:sp>
          <p:nvSpPr>
            <p:cNvPr id="15" name="Rounded Rectangle 17">
              <a:extLst>
                <a:ext uri="{FF2B5EF4-FFF2-40B4-BE49-F238E27FC236}">
                  <a16:creationId xmlns="" xmlns:a16="http://schemas.microsoft.com/office/drawing/2014/main" id="{0531B296-75F8-4FF6-9C76-5F928E21884B}"/>
                </a:ext>
              </a:extLst>
            </p:cNvPr>
            <p:cNvSpPr/>
            <p:nvPr/>
          </p:nvSpPr>
          <p:spPr>
            <a:xfrm>
              <a:off x="2627784" y="3579862"/>
              <a:ext cx="1752173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0BB4D9B-D40C-41A5-B256-0F88E6D68EDA}"/>
                </a:ext>
              </a:extLst>
            </p:cNvPr>
            <p:cNvSpPr txBox="1"/>
            <p:nvPr/>
          </p:nvSpPr>
          <p:spPr>
            <a:xfrm>
              <a:off x="2937099" y="3605994"/>
              <a:ext cx="11335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0A53B586-0676-487D-B667-58441C662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73440"/>
              </p:ext>
            </p:extLst>
          </p:nvPr>
        </p:nvGraphicFramePr>
        <p:xfrm>
          <a:off x="9000678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$1,100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6BF7C81E-2D6F-4116-B117-3AFE932DD53C}"/>
              </a:ext>
            </a:extLst>
          </p:cNvPr>
          <p:cNvGrpSpPr/>
          <p:nvPr/>
        </p:nvGrpSpPr>
        <p:grpSpPr>
          <a:xfrm>
            <a:off x="9232228" y="5301704"/>
            <a:ext cx="1800000" cy="360040"/>
            <a:chOff x="2627784" y="3579862"/>
            <a:chExt cx="1986980" cy="360040"/>
          </a:xfrm>
          <a:solidFill>
            <a:srgbClr val="FBA200"/>
          </a:solidFill>
        </p:grpSpPr>
        <p:sp>
          <p:nvSpPr>
            <p:cNvPr id="19" name="Rounded Rectangle 24">
              <a:extLst>
                <a:ext uri="{FF2B5EF4-FFF2-40B4-BE49-F238E27FC236}">
                  <a16:creationId xmlns="" xmlns:a16="http://schemas.microsoft.com/office/drawing/2014/main" id="{E5BAB4AA-D747-4602-BF85-AAC7E73F3D41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021A4561-20BE-47D3-A619-4628AAA1F778}"/>
                </a:ext>
              </a:extLst>
            </p:cNvPr>
            <p:cNvSpPr txBox="1"/>
            <p:nvPr/>
          </p:nvSpPr>
          <p:spPr>
            <a:xfrm>
              <a:off x="2974077" y="3605993"/>
              <a:ext cx="12943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Rectangle 16">
            <a:extLst>
              <a:ext uri="{FF2B5EF4-FFF2-40B4-BE49-F238E27FC236}">
                <a16:creationId xmlns="" xmlns:a16="http://schemas.microsoft.com/office/drawing/2014/main" id="{4C9131E3-EA1D-45D1-A6F0-4E49B70DF9ED}"/>
              </a:ext>
            </a:extLst>
          </p:cNvPr>
          <p:cNvSpPr/>
          <p:nvPr/>
        </p:nvSpPr>
        <p:spPr>
          <a:xfrm rot="2700000">
            <a:off x="4586544" y="2046283"/>
            <a:ext cx="311464" cy="5583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5">
            <a:extLst>
              <a:ext uri="{FF2B5EF4-FFF2-40B4-BE49-F238E27FC236}">
                <a16:creationId xmlns="" xmlns:a16="http://schemas.microsoft.com/office/drawing/2014/main" id="{DA9EA2AB-884A-4A57-AC93-844F532E4EA3}"/>
              </a:ext>
            </a:extLst>
          </p:cNvPr>
          <p:cNvSpPr/>
          <p:nvPr/>
        </p:nvSpPr>
        <p:spPr>
          <a:xfrm flipH="1">
            <a:off x="7207871" y="2136255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7">
            <a:extLst>
              <a:ext uri="{FF2B5EF4-FFF2-40B4-BE49-F238E27FC236}">
                <a16:creationId xmlns="" xmlns:a16="http://schemas.microsoft.com/office/drawing/2014/main" id="{397A3E44-22CF-41AB-BEA3-DCD677F30C3C}"/>
              </a:ext>
            </a:extLst>
          </p:cNvPr>
          <p:cNvSpPr/>
          <p:nvPr/>
        </p:nvSpPr>
        <p:spPr>
          <a:xfrm>
            <a:off x="9929081" y="2169656"/>
            <a:ext cx="405723" cy="31165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자유형 151">
            <a:extLst>
              <a:ext uri="{FF2B5EF4-FFF2-40B4-BE49-F238E27FC236}">
                <a16:creationId xmlns="" xmlns:a16="http://schemas.microsoft.com/office/drawing/2014/main" id="{48844901-20FC-4744-BED1-D534AE06B3A8}"/>
              </a:ext>
            </a:extLst>
          </p:cNvPr>
          <p:cNvSpPr/>
          <p:nvPr/>
        </p:nvSpPr>
        <p:spPr>
          <a:xfrm>
            <a:off x="1857198" y="2098612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764208" y="38054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758413" y="1260590"/>
            <a:ext cx="486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A8BE4FA3-F54F-423D-9F39-1C84681D4C11}"/>
              </a:ext>
            </a:extLst>
          </p:cNvPr>
          <p:cNvSpPr/>
          <p:nvPr/>
        </p:nvSpPr>
        <p:spPr>
          <a:xfrm>
            <a:off x="6782635" y="2039252"/>
            <a:ext cx="4482747" cy="43204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22">
            <a:extLst>
              <a:ext uri="{FF2B5EF4-FFF2-40B4-BE49-F238E27FC236}">
                <a16:creationId xmlns="" xmlns:a16="http://schemas.microsoft.com/office/drawing/2014/main" id="{44A68207-48B5-4223-AA9C-C7DE90D24A7E}"/>
              </a:ext>
            </a:extLst>
          </p:cNvPr>
          <p:cNvSpPr/>
          <p:nvPr/>
        </p:nvSpPr>
        <p:spPr>
          <a:xfrm>
            <a:off x="7211684" y="3830098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23">
            <a:extLst>
              <a:ext uri="{FF2B5EF4-FFF2-40B4-BE49-F238E27FC236}">
                <a16:creationId xmlns="" xmlns:a16="http://schemas.microsoft.com/office/drawing/2014/main" id="{E4C0EBA3-5043-42A8-9DCF-1F69458DA081}"/>
              </a:ext>
            </a:extLst>
          </p:cNvPr>
          <p:cNvSpPr/>
          <p:nvPr/>
        </p:nvSpPr>
        <p:spPr>
          <a:xfrm>
            <a:off x="7211684" y="5176184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2">
            <a:extLst>
              <a:ext uri="{FF2B5EF4-FFF2-40B4-BE49-F238E27FC236}">
                <a16:creationId xmlns="" xmlns:a16="http://schemas.microsoft.com/office/drawing/2014/main" id="{282A7105-B918-404E-BE35-6C10ECECE09A}"/>
              </a:ext>
            </a:extLst>
          </p:cNvPr>
          <p:cNvGrpSpPr/>
          <p:nvPr/>
        </p:nvGrpSpPr>
        <p:grpSpPr>
          <a:xfrm>
            <a:off x="8091658" y="3840804"/>
            <a:ext cx="2750512" cy="738664"/>
            <a:chOff x="2551705" y="4283314"/>
            <a:chExt cx="2357003" cy="73866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6A853DD-25F8-4903-B86D-DFC3EF78B87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562D426C-96CD-41DE-A7BB-3935041AD11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="" xmlns:a16="http://schemas.microsoft.com/office/drawing/2014/main" id="{FDB339B9-51F4-4ACB-A5B7-5DFFB4B708D4}"/>
              </a:ext>
            </a:extLst>
          </p:cNvPr>
          <p:cNvGrpSpPr/>
          <p:nvPr/>
        </p:nvGrpSpPr>
        <p:grpSpPr>
          <a:xfrm>
            <a:off x="8091658" y="5186890"/>
            <a:ext cx="2750512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21F3F28-2FEC-459B-8470-4B8A16F0D24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E390DE2-3195-474A-8A8F-3A162862CB9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Oval 21">
            <a:extLst>
              <a:ext uri="{FF2B5EF4-FFF2-40B4-BE49-F238E27FC236}">
                <a16:creationId xmlns="" xmlns:a16="http://schemas.microsoft.com/office/drawing/2014/main" id="{F243B65A-2B93-420E-9BF9-8BA88C980635}"/>
              </a:ext>
            </a:extLst>
          </p:cNvPr>
          <p:cNvSpPr/>
          <p:nvPr/>
        </p:nvSpPr>
        <p:spPr>
          <a:xfrm>
            <a:off x="7211684" y="2448090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9">
            <a:extLst>
              <a:ext uri="{FF2B5EF4-FFF2-40B4-BE49-F238E27FC236}">
                <a16:creationId xmlns="" xmlns:a16="http://schemas.microsoft.com/office/drawing/2014/main" id="{0FA080FD-1EAE-444A-8879-E7B08E1483D0}"/>
              </a:ext>
            </a:extLst>
          </p:cNvPr>
          <p:cNvGrpSpPr/>
          <p:nvPr/>
        </p:nvGrpSpPr>
        <p:grpSpPr>
          <a:xfrm>
            <a:off x="8091658" y="2458796"/>
            <a:ext cx="2769206" cy="738664"/>
            <a:chOff x="2551705" y="4283314"/>
            <a:chExt cx="2373022" cy="738664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E548D13-E5B2-4BDA-9A71-06075A82158A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23D4355-7137-4347-B579-F81C2FE2D242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36">
            <a:extLst>
              <a:ext uri="{FF2B5EF4-FFF2-40B4-BE49-F238E27FC236}">
                <a16:creationId xmlns="" xmlns:a16="http://schemas.microsoft.com/office/drawing/2014/main" id="{A44601D8-ECDD-4528-9C8A-30D9CB50C258}"/>
              </a:ext>
            </a:extLst>
          </p:cNvPr>
          <p:cNvSpPr/>
          <p:nvPr/>
        </p:nvSpPr>
        <p:spPr>
          <a:xfrm>
            <a:off x="7381442" y="263511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ounded Rectangle 27">
            <a:extLst>
              <a:ext uri="{FF2B5EF4-FFF2-40B4-BE49-F238E27FC236}">
                <a16:creationId xmlns="" xmlns:a16="http://schemas.microsoft.com/office/drawing/2014/main" id="{7D7C6A43-868C-44F2-A307-FFBD1519D7CA}"/>
              </a:ext>
            </a:extLst>
          </p:cNvPr>
          <p:cNvSpPr/>
          <p:nvPr/>
        </p:nvSpPr>
        <p:spPr>
          <a:xfrm>
            <a:off x="7361006" y="539521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>
            <a:extLst>
              <a:ext uri="{FF2B5EF4-FFF2-40B4-BE49-F238E27FC236}">
                <a16:creationId xmlns="" xmlns:a16="http://schemas.microsoft.com/office/drawing/2014/main" id="{9205AEEA-5484-48DE-8A38-F0A0112147B2}"/>
              </a:ext>
            </a:extLst>
          </p:cNvPr>
          <p:cNvSpPr/>
          <p:nvPr/>
        </p:nvSpPr>
        <p:spPr>
          <a:xfrm>
            <a:off x="7365312" y="404643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3">
            <a:extLst>
              <a:ext uri="{FF2B5EF4-FFF2-40B4-BE49-F238E27FC236}">
                <a16:creationId xmlns="" xmlns:a16="http://schemas.microsoft.com/office/drawing/2014/main" id="{45D39537-280C-49FC-B8E7-1656443BB698}"/>
              </a:ext>
            </a:extLst>
          </p:cNvPr>
          <p:cNvSpPr>
            <a:spLocks noChangeAspect="1"/>
          </p:cNvSpPr>
          <p:nvPr/>
        </p:nvSpPr>
        <p:spPr>
          <a:xfrm flipH="1">
            <a:off x="8308730" y="1834773"/>
            <a:ext cx="3883266" cy="4120132"/>
          </a:xfrm>
          <a:custGeom>
            <a:avLst/>
            <a:gdLst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3242086 w 3685559"/>
              <a:gd name="connsiteY0" fmla="*/ 502 h 4075717"/>
              <a:gd name="connsiteX1" fmla="*/ 3039781 w 3685559"/>
              <a:gd name="connsiteY1" fmla="*/ 236898 h 4075717"/>
              <a:gd name="connsiteX2" fmla="*/ 2587911 w 3685559"/>
              <a:gd name="connsiteY2" fmla="*/ 1238878 h 4075717"/>
              <a:gd name="connsiteX3" fmla="*/ 2116392 w 3685559"/>
              <a:gd name="connsiteY3" fmla="*/ 2005097 h 4075717"/>
              <a:gd name="connsiteX4" fmla="*/ 0 w 3685559"/>
              <a:gd name="connsiteY4" fmla="*/ 2087841 h 4075717"/>
              <a:gd name="connsiteX5" fmla="*/ 643998 w 3685559"/>
              <a:gd name="connsiteY5" fmla="*/ 3833487 h 4075717"/>
              <a:gd name="connsiteX6" fmla="*/ 1836159 w 3685559"/>
              <a:gd name="connsiteY6" fmla="*/ 3833487 h 4075717"/>
              <a:gd name="connsiteX7" fmla="*/ 1836159 w 3685559"/>
              <a:gd name="connsiteY7" fmla="*/ 3838265 h 4075717"/>
              <a:gd name="connsiteX8" fmla="*/ 3584325 w 3685559"/>
              <a:gd name="connsiteY8" fmla="*/ 4075717 h 4075717"/>
              <a:gd name="connsiteX9" fmla="*/ 3618831 w 3685559"/>
              <a:gd name="connsiteY9" fmla="*/ 1784605 h 4075717"/>
              <a:gd name="connsiteX10" fmla="*/ 3452360 w 3685559"/>
              <a:gd name="connsiteY10" fmla="*/ 1641635 h 4075717"/>
              <a:gd name="connsiteX11" fmla="*/ 3678295 w 3685559"/>
              <a:gd name="connsiteY11" fmla="*/ 698595 h 4075717"/>
              <a:gd name="connsiteX12" fmla="*/ 3242086 w 3685559"/>
              <a:gd name="connsiteY12" fmla="*/ 502 h 4075717"/>
              <a:gd name="connsiteX0" fmla="*/ 3250449 w 3693922"/>
              <a:gd name="connsiteY0" fmla="*/ 502 h 4075717"/>
              <a:gd name="connsiteX1" fmla="*/ 3048144 w 3693922"/>
              <a:gd name="connsiteY1" fmla="*/ 236898 h 4075717"/>
              <a:gd name="connsiteX2" fmla="*/ 2596274 w 3693922"/>
              <a:gd name="connsiteY2" fmla="*/ 1238878 h 4075717"/>
              <a:gd name="connsiteX3" fmla="*/ 2124755 w 3693922"/>
              <a:gd name="connsiteY3" fmla="*/ 2005097 h 4075717"/>
              <a:gd name="connsiteX4" fmla="*/ 8363 w 3693922"/>
              <a:gd name="connsiteY4" fmla="*/ 2087841 h 4075717"/>
              <a:gd name="connsiteX5" fmla="*/ 0 w 3693922"/>
              <a:gd name="connsiteY5" fmla="*/ 3911765 h 4075717"/>
              <a:gd name="connsiteX6" fmla="*/ 1844522 w 3693922"/>
              <a:gd name="connsiteY6" fmla="*/ 3833487 h 4075717"/>
              <a:gd name="connsiteX7" fmla="*/ 1844522 w 3693922"/>
              <a:gd name="connsiteY7" fmla="*/ 3838265 h 4075717"/>
              <a:gd name="connsiteX8" fmla="*/ 3592688 w 3693922"/>
              <a:gd name="connsiteY8" fmla="*/ 4075717 h 4075717"/>
              <a:gd name="connsiteX9" fmla="*/ 3627194 w 3693922"/>
              <a:gd name="connsiteY9" fmla="*/ 1784605 h 4075717"/>
              <a:gd name="connsiteX10" fmla="*/ 3460723 w 3693922"/>
              <a:gd name="connsiteY10" fmla="*/ 1641635 h 4075717"/>
              <a:gd name="connsiteX11" fmla="*/ 3686658 w 3693922"/>
              <a:gd name="connsiteY11" fmla="*/ 698595 h 4075717"/>
              <a:gd name="connsiteX12" fmla="*/ 3250449 w 3693922"/>
              <a:gd name="connsiteY12" fmla="*/ 502 h 407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3922" h="4075717">
                <a:moveTo>
                  <a:pt x="3250449" y="502"/>
                </a:moveTo>
                <a:cubicBezTo>
                  <a:pt x="3155074" y="7112"/>
                  <a:pt x="3074749" y="79316"/>
                  <a:pt x="3048144" y="236898"/>
                </a:cubicBezTo>
                <a:cubicBezTo>
                  <a:pt x="2933538" y="708418"/>
                  <a:pt x="2759995" y="895061"/>
                  <a:pt x="2596274" y="1238878"/>
                </a:cubicBezTo>
                <a:cubicBezTo>
                  <a:pt x="2412905" y="1523754"/>
                  <a:pt x="2271473" y="1671105"/>
                  <a:pt x="2124755" y="2005097"/>
                </a:cubicBezTo>
                <a:cubicBezTo>
                  <a:pt x="2022146" y="2185125"/>
                  <a:pt x="559547" y="2088967"/>
                  <a:pt x="8363" y="2087841"/>
                </a:cubicBezTo>
                <a:cubicBezTo>
                  <a:pt x="5575" y="2695816"/>
                  <a:pt x="2788" y="3303790"/>
                  <a:pt x="0" y="3911765"/>
                </a:cubicBezTo>
                <a:lnTo>
                  <a:pt x="1844522" y="3833487"/>
                </a:lnTo>
                <a:lnTo>
                  <a:pt x="1844522" y="3838265"/>
                </a:lnTo>
                <a:cubicBezTo>
                  <a:pt x="2610294" y="3974499"/>
                  <a:pt x="3103304" y="4051233"/>
                  <a:pt x="3592688" y="4075717"/>
                </a:cubicBezTo>
                <a:lnTo>
                  <a:pt x="3627194" y="1784605"/>
                </a:lnTo>
                <a:cubicBezTo>
                  <a:pt x="3485439" y="1693817"/>
                  <a:pt x="3576597" y="1766928"/>
                  <a:pt x="3460723" y="1641635"/>
                </a:cubicBezTo>
                <a:cubicBezTo>
                  <a:pt x="3400146" y="1381317"/>
                  <a:pt x="3658825" y="991658"/>
                  <a:pt x="3686658" y="698595"/>
                </a:cubicBezTo>
                <a:cubicBezTo>
                  <a:pt x="3742937" y="288881"/>
                  <a:pt x="3460274" y="-14043"/>
                  <a:pt x="3250449" y="5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4">
            <a:extLst>
              <a:ext uri="{FF2B5EF4-FFF2-40B4-BE49-F238E27FC236}">
                <a16:creationId xmlns="" xmlns:a16="http://schemas.microsoft.com/office/drawing/2014/main" id="{88FAECC1-5B6B-45FD-B4A8-F7ABD896C18D}"/>
              </a:ext>
            </a:extLst>
          </p:cNvPr>
          <p:cNvSpPr/>
          <p:nvPr/>
        </p:nvSpPr>
        <p:spPr>
          <a:xfrm>
            <a:off x="6669022" y="335803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80D7E3E1-6945-4F9B-83BD-77541B69905D}"/>
              </a:ext>
            </a:extLst>
          </p:cNvPr>
          <p:cNvSpPr/>
          <p:nvPr/>
        </p:nvSpPr>
        <p:spPr>
          <a:xfrm>
            <a:off x="6752333" y="4009873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="" xmlns:a16="http://schemas.microsoft.com/office/drawing/2014/main" id="{E03BEC0E-0BFD-4334-A5FB-044BDAA5CD5C}"/>
              </a:ext>
            </a:extLst>
          </p:cNvPr>
          <p:cNvSpPr/>
          <p:nvPr/>
        </p:nvSpPr>
        <p:spPr>
          <a:xfrm>
            <a:off x="6835644" y="466170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="" xmlns:a16="http://schemas.microsoft.com/office/drawing/2014/main" id="{54AEEDFB-C8A3-484A-BCDE-86A2B3B1C25F}"/>
              </a:ext>
            </a:extLst>
          </p:cNvPr>
          <p:cNvSpPr/>
          <p:nvPr/>
        </p:nvSpPr>
        <p:spPr>
          <a:xfrm>
            <a:off x="6918954" y="5313544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E97F695-1380-4EC9-96B1-A3C3FD2BC557}"/>
              </a:ext>
            </a:extLst>
          </p:cNvPr>
          <p:cNvSpPr txBox="1"/>
          <p:nvPr/>
        </p:nvSpPr>
        <p:spPr>
          <a:xfrm>
            <a:off x="6947371" y="350753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2DF4D0-5AC7-4CEF-B079-254FCB5A9006}"/>
              </a:ext>
            </a:extLst>
          </p:cNvPr>
          <p:cNvSpPr txBox="1"/>
          <p:nvPr/>
        </p:nvSpPr>
        <p:spPr>
          <a:xfrm>
            <a:off x="7030682" y="4159374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DBCBE57-0646-4E69-86FC-F3D93E3C9848}"/>
              </a:ext>
            </a:extLst>
          </p:cNvPr>
          <p:cNvSpPr txBox="1"/>
          <p:nvPr/>
        </p:nvSpPr>
        <p:spPr>
          <a:xfrm>
            <a:off x="7113993" y="481120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74F375A-3894-41B0-A3EE-D5F53DE9F098}"/>
              </a:ext>
            </a:extLst>
          </p:cNvPr>
          <p:cNvSpPr txBox="1"/>
          <p:nvPr/>
        </p:nvSpPr>
        <p:spPr>
          <a:xfrm>
            <a:off x="7197303" y="5463045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DE42D3FD-9683-4113-BE8E-F03991C4BDE1}"/>
              </a:ext>
            </a:extLst>
          </p:cNvPr>
          <p:cNvGrpSpPr/>
          <p:nvPr/>
        </p:nvGrpSpPr>
        <p:grpSpPr>
          <a:xfrm>
            <a:off x="1419698" y="3138447"/>
            <a:ext cx="4689974" cy="657567"/>
            <a:chOff x="2551705" y="4319146"/>
            <a:chExt cx="3683695" cy="657567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AE17D99-0F9E-40A4-9426-FCA4799628B1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B2E1575-3770-493F-9010-F45F4520E2F6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D2E47B7-F12A-4B86-A285-96F8F7F3B086}"/>
              </a:ext>
            </a:extLst>
          </p:cNvPr>
          <p:cNvGrpSpPr/>
          <p:nvPr/>
        </p:nvGrpSpPr>
        <p:grpSpPr>
          <a:xfrm>
            <a:off x="1419698" y="3872158"/>
            <a:ext cx="4689974" cy="666620"/>
            <a:chOff x="2551705" y="4296700"/>
            <a:chExt cx="3552136" cy="666620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73329CB-9375-4BCD-B3E1-91B4126ACFBE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8293C97-CBAF-4490-9313-D440F5BD7F61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4DDDF352-1752-4A0D-91F7-BB2DC45A2926}"/>
              </a:ext>
            </a:extLst>
          </p:cNvPr>
          <p:cNvGrpSpPr/>
          <p:nvPr/>
        </p:nvGrpSpPr>
        <p:grpSpPr>
          <a:xfrm>
            <a:off x="1419698" y="4614914"/>
            <a:ext cx="4689978" cy="675673"/>
            <a:chOff x="2551704" y="4319146"/>
            <a:chExt cx="2894333" cy="675673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C1E17B3-EA66-4A2A-9519-064ABAE63480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FD27CCC-1EE8-4FEB-97E0-7217F143F309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1863926-715C-46B2-B291-651882D3D7AE}"/>
              </a:ext>
            </a:extLst>
          </p:cNvPr>
          <p:cNvGrpSpPr/>
          <p:nvPr/>
        </p:nvGrpSpPr>
        <p:grpSpPr>
          <a:xfrm>
            <a:off x="1419700" y="5366728"/>
            <a:ext cx="4676301" cy="675673"/>
            <a:chOff x="2729835" y="4319146"/>
            <a:chExt cx="2208570" cy="675673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7F56EBA-0F05-4056-82BD-3B735B370048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7D88E983-3128-4005-AD84-6257D9C6AC49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E7FC9106-C6BE-4D6C-AB40-39574FECD5A3}"/>
              </a:ext>
            </a:extLst>
          </p:cNvPr>
          <p:cNvGrpSpPr/>
          <p:nvPr/>
        </p:nvGrpSpPr>
        <p:grpSpPr>
          <a:xfrm>
            <a:off x="9511242" y="4340486"/>
            <a:ext cx="1279840" cy="915071"/>
            <a:chOff x="3233964" y="1954419"/>
            <a:chExt cx="1400519" cy="915071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75EC3275-3804-4C6E-AF8D-39024FA377A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57DEC38-3AB1-4C08-BD2E-73E8D787515A}"/>
                </a:ext>
              </a:extLst>
            </p:cNvPr>
            <p:cNvSpPr txBox="1"/>
            <p:nvPr/>
          </p:nvSpPr>
          <p:spPr>
            <a:xfrm>
              <a:off x="3233964" y="2223159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4B5A2968-884C-4592-85FD-BE9DFC1E364A}"/>
              </a:ext>
            </a:extLst>
          </p:cNvPr>
          <p:cNvGrpSpPr/>
          <p:nvPr/>
        </p:nvGrpSpPr>
        <p:grpSpPr>
          <a:xfrm>
            <a:off x="1038057" y="1768846"/>
            <a:ext cx="6547813" cy="1107996"/>
            <a:chOff x="2551704" y="4283314"/>
            <a:chExt cx="2360407" cy="1107996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18F7221-41A6-47FB-B8AD-9C434DA6D4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A6F45CB9-0DD7-4413-8481-CBDC4840CD77}"/>
                </a:ext>
              </a:extLst>
            </p:cNvPr>
            <p:cNvSpPr txBox="1"/>
            <p:nvPr/>
          </p:nvSpPr>
          <p:spPr>
            <a:xfrm>
              <a:off x="2551704" y="4283314"/>
              <a:ext cx="2360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DEB05E5-66C8-41BB-A516-EED1DB98FEC4}"/>
              </a:ext>
            </a:extLst>
          </p:cNvPr>
          <p:cNvSpPr/>
          <p:nvPr/>
        </p:nvSpPr>
        <p:spPr>
          <a:xfrm>
            <a:off x="942555" y="3287210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6591F3F-A33C-4F63-AAC3-524AB168A08A}"/>
              </a:ext>
            </a:extLst>
          </p:cNvPr>
          <p:cNvSpPr/>
          <p:nvPr/>
        </p:nvSpPr>
        <p:spPr>
          <a:xfrm>
            <a:off x="942555" y="4032988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3D7B6CF2-B281-4D32-8EE4-10442D3E6032}"/>
              </a:ext>
            </a:extLst>
          </p:cNvPr>
          <p:cNvSpPr/>
          <p:nvPr/>
        </p:nvSpPr>
        <p:spPr>
          <a:xfrm>
            <a:off x="942555" y="4778766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C9C761E1-3AEF-4A43-8AE5-A75D8216E275}"/>
              </a:ext>
            </a:extLst>
          </p:cNvPr>
          <p:cNvSpPr/>
          <p:nvPr/>
        </p:nvSpPr>
        <p:spPr>
          <a:xfrm>
            <a:off x="942555" y="5524543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88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Chevron 1">
            <a:extLst>
              <a:ext uri="{FF2B5EF4-FFF2-40B4-BE49-F238E27FC236}">
                <a16:creationId xmlns="" xmlns:a16="http://schemas.microsoft.com/office/drawing/2014/main" id="{C51142C1-EAFF-496C-9F7F-D7878F61C76B}"/>
              </a:ext>
            </a:extLst>
          </p:cNvPr>
          <p:cNvSpPr/>
          <p:nvPr/>
        </p:nvSpPr>
        <p:spPr>
          <a:xfrm rot="10800000">
            <a:off x="7879460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="" xmlns:a16="http://schemas.microsoft.com/office/drawing/2014/main" id="{98B11B9F-901C-451A-9B01-A326B1CBBF7E}"/>
              </a:ext>
            </a:extLst>
          </p:cNvPr>
          <p:cNvSpPr/>
          <p:nvPr/>
        </p:nvSpPr>
        <p:spPr>
          <a:xfrm rot="10800000">
            <a:off x="5720963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hevron 3">
            <a:extLst>
              <a:ext uri="{FF2B5EF4-FFF2-40B4-BE49-F238E27FC236}">
                <a16:creationId xmlns="" xmlns:a16="http://schemas.microsoft.com/office/drawing/2014/main" id="{C485E81D-F077-4287-9397-D6C45C36D17B}"/>
              </a:ext>
            </a:extLst>
          </p:cNvPr>
          <p:cNvSpPr/>
          <p:nvPr/>
        </p:nvSpPr>
        <p:spPr>
          <a:xfrm rot="10800000">
            <a:off x="3562467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hevron 4">
            <a:extLst>
              <a:ext uri="{FF2B5EF4-FFF2-40B4-BE49-F238E27FC236}">
                <a16:creationId xmlns="" xmlns:a16="http://schemas.microsoft.com/office/drawing/2014/main" id="{78CF247D-C41C-483C-8D1B-7A33D19B7119}"/>
              </a:ext>
            </a:extLst>
          </p:cNvPr>
          <p:cNvSpPr/>
          <p:nvPr/>
        </p:nvSpPr>
        <p:spPr>
          <a:xfrm rot="10800000">
            <a:off x="1403971" y="1700557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hevron 5">
            <a:extLst>
              <a:ext uri="{FF2B5EF4-FFF2-40B4-BE49-F238E27FC236}">
                <a16:creationId xmlns="" xmlns:a16="http://schemas.microsoft.com/office/drawing/2014/main" id="{D7DEA98D-DE95-4AD4-9318-09A28FF51CF0}"/>
              </a:ext>
            </a:extLst>
          </p:cNvPr>
          <p:cNvSpPr/>
          <p:nvPr/>
        </p:nvSpPr>
        <p:spPr>
          <a:xfrm>
            <a:off x="1985817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hevron 6">
            <a:extLst>
              <a:ext uri="{FF2B5EF4-FFF2-40B4-BE49-F238E27FC236}">
                <a16:creationId xmlns="" xmlns:a16="http://schemas.microsoft.com/office/drawing/2014/main" id="{E4B57F4B-5165-499A-9228-7CA731E40E57}"/>
              </a:ext>
            </a:extLst>
          </p:cNvPr>
          <p:cNvSpPr/>
          <p:nvPr/>
        </p:nvSpPr>
        <p:spPr>
          <a:xfrm>
            <a:off x="4143063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hevron 7">
            <a:extLst>
              <a:ext uri="{FF2B5EF4-FFF2-40B4-BE49-F238E27FC236}">
                <a16:creationId xmlns="" xmlns:a16="http://schemas.microsoft.com/office/drawing/2014/main" id="{68996C47-E451-4728-BCA2-0C82EB1C0AD2}"/>
              </a:ext>
            </a:extLst>
          </p:cNvPr>
          <p:cNvSpPr/>
          <p:nvPr/>
        </p:nvSpPr>
        <p:spPr>
          <a:xfrm>
            <a:off x="6300309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hevron 8">
            <a:extLst>
              <a:ext uri="{FF2B5EF4-FFF2-40B4-BE49-F238E27FC236}">
                <a16:creationId xmlns="" xmlns:a16="http://schemas.microsoft.com/office/drawing/2014/main" id="{A31BC649-9BC7-44DD-A749-40413B2C69AA}"/>
              </a:ext>
            </a:extLst>
          </p:cNvPr>
          <p:cNvSpPr/>
          <p:nvPr/>
        </p:nvSpPr>
        <p:spPr>
          <a:xfrm>
            <a:off x="8457555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C6A715C-077A-42E4-B6CB-6B095BA16DB1}"/>
              </a:ext>
            </a:extLst>
          </p:cNvPr>
          <p:cNvSpPr txBox="1"/>
          <p:nvPr/>
        </p:nvSpPr>
        <p:spPr>
          <a:xfrm>
            <a:off x="9073915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9D66E24-9F94-4213-BA85-4FADAEAFA03B}"/>
              </a:ext>
            </a:extLst>
          </p:cNvPr>
          <p:cNvSpPr txBox="1"/>
          <p:nvPr/>
        </p:nvSpPr>
        <p:spPr>
          <a:xfrm>
            <a:off x="2602177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47899B-F47B-4088-A647-F5EF4347A55A}"/>
              </a:ext>
            </a:extLst>
          </p:cNvPr>
          <p:cNvSpPr txBox="1"/>
          <p:nvPr/>
        </p:nvSpPr>
        <p:spPr>
          <a:xfrm>
            <a:off x="4759423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41C316A-A734-4798-9EF0-0FBA42B726D7}"/>
              </a:ext>
            </a:extLst>
          </p:cNvPr>
          <p:cNvSpPr txBox="1"/>
          <p:nvPr/>
        </p:nvSpPr>
        <p:spPr>
          <a:xfrm>
            <a:off x="6916669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Pentagon 4">
            <a:extLst>
              <a:ext uri="{FF2B5EF4-FFF2-40B4-BE49-F238E27FC236}">
                <a16:creationId xmlns="" xmlns:a16="http://schemas.microsoft.com/office/drawing/2014/main" id="{3E85B195-1F5C-42FB-903C-6504FE22A366}"/>
              </a:ext>
            </a:extLst>
          </p:cNvPr>
          <p:cNvSpPr/>
          <p:nvPr/>
        </p:nvSpPr>
        <p:spPr>
          <a:xfrm rot="16200000">
            <a:off x="9774464" y="2429666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762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31C6B97-05E5-4616-B894-01DF579404A9}"/>
              </a:ext>
            </a:extLst>
          </p:cNvPr>
          <p:cNvSpPr txBox="1"/>
          <p:nvPr/>
        </p:nvSpPr>
        <p:spPr>
          <a:xfrm>
            <a:off x="8495820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5C66F19-EA27-4FEB-84B3-2C477564E1C4}"/>
              </a:ext>
            </a:extLst>
          </p:cNvPr>
          <p:cNvSpPr txBox="1"/>
          <p:nvPr/>
        </p:nvSpPr>
        <p:spPr>
          <a:xfrm>
            <a:off x="6337324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5B94357-13BC-4492-BF00-71181D61770A}"/>
              </a:ext>
            </a:extLst>
          </p:cNvPr>
          <p:cNvSpPr txBox="1"/>
          <p:nvPr/>
        </p:nvSpPr>
        <p:spPr>
          <a:xfrm>
            <a:off x="4178827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98EB2F-6DBA-455A-903F-4DCF92EA9772}"/>
              </a:ext>
            </a:extLst>
          </p:cNvPr>
          <p:cNvSpPr txBox="1"/>
          <p:nvPr/>
        </p:nvSpPr>
        <p:spPr>
          <a:xfrm>
            <a:off x="2020330" y="1761448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Pentagon 4">
            <a:extLst>
              <a:ext uri="{FF2B5EF4-FFF2-40B4-BE49-F238E27FC236}">
                <a16:creationId xmlns="" xmlns:a16="http://schemas.microsoft.com/office/drawing/2014/main" id="{C5168227-714A-4C20-B9E6-24EF412BD5EB}"/>
              </a:ext>
            </a:extLst>
          </p:cNvPr>
          <p:cNvSpPr/>
          <p:nvPr/>
        </p:nvSpPr>
        <p:spPr>
          <a:xfrm rot="5400000">
            <a:off x="305939" y="2412340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762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D1807DD-9F08-4061-AEE5-F0B367A85072}"/>
              </a:ext>
            </a:extLst>
          </p:cNvPr>
          <p:cNvSpPr txBox="1"/>
          <p:nvPr/>
        </p:nvSpPr>
        <p:spPr>
          <a:xfrm>
            <a:off x="1084156" y="2469022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DC92AEB-EC22-4B40-BEE0-1440AB22D159}"/>
              </a:ext>
            </a:extLst>
          </p:cNvPr>
          <p:cNvSpPr txBox="1"/>
          <p:nvPr/>
        </p:nvSpPr>
        <p:spPr>
          <a:xfrm>
            <a:off x="10552681" y="209869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0F6D0C24-18A7-4F78-B8A8-543B036F2154}"/>
              </a:ext>
            </a:extLst>
          </p:cNvPr>
          <p:cNvGrpSpPr/>
          <p:nvPr/>
        </p:nvGrpSpPr>
        <p:grpSpPr>
          <a:xfrm>
            <a:off x="987424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051D3293-E235-4FB0-8152-424497C59304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 Same Side Corner Rectangle 23">
              <a:extLst>
                <a:ext uri="{FF2B5EF4-FFF2-40B4-BE49-F238E27FC236}">
                  <a16:creationId xmlns="" xmlns:a16="http://schemas.microsoft.com/office/drawing/2014/main" id="{C24FBDB1-4CA3-4D79-935D-11762DBA36F5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2601E6B1-F186-492B-98AB-D5A1C8B2C976}"/>
              </a:ext>
            </a:extLst>
          </p:cNvPr>
          <p:cNvGrpSpPr/>
          <p:nvPr/>
        </p:nvGrpSpPr>
        <p:grpSpPr>
          <a:xfrm>
            <a:off x="6408888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05E3E4AD-873C-4628-841D-F280FD0A2E9B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26">
              <a:extLst>
                <a:ext uri="{FF2B5EF4-FFF2-40B4-BE49-F238E27FC236}">
                  <a16:creationId xmlns="" xmlns:a16="http://schemas.microsoft.com/office/drawing/2014/main" id="{B56EEB5C-75E6-4DA1-B704-48E399BDBE0C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3"/>
            </a:solidFill>
            <a:ln w="635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72400A-5943-458C-8ABD-A9E8677769A1}"/>
              </a:ext>
            </a:extLst>
          </p:cNvPr>
          <p:cNvSpPr txBox="1"/>
          <p:nvPr/>
        </p:nvSpPr>
        <p:spPr>
          <a:xfrm>
            <a:off x="1215479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A19D569-93FB-43EE-9BB5-621B4EAE82A8}"/>
              </a:ext>
            </a:extLst>
          </p:cNvPr>
          <p:cNvGrpSpPr/>
          <p:nvPr/>
        </p:nvGrpSpPr>
        <p:grpSpPr>
          <a:xfrm>
            <a:off x="1215479" y="5078074"/>
            <a:ext cx="4339308" cy="936104"/>
            <a:chOff x="953279" y="4941168"/>
            <a:chExt cx="3123688" cy="936104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B3FB7E6-D04F-483D-9D97-9F8A5C24D874}"/>
                </a:ext>
              </a:extLst>
            </p:cNvPr>
            <p:cNvSpPr txBox="1"/>
            <p:nvPr/>
          </p:nvSpPr>
          <p:spPr>
            <a:xfrm>
              <a:off x="953279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497DC38F-B830-43F2-9C08-B9B286D0252A}"/>
                </a:ext>
              </a:extLst>
            </p:cNvPr>
            <p:cNvSpPr txBox="1"/>
            <p:nvPr/>
          </p:nvSpPr>
          <p:spPr>
            <a:xfrm>
              <a:off x="953279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788FBAD-2957-4DBB-8458-117F70798DDD}"/>
              </a:ext>
            </a:extLst>
          </p:cNvPr>
          <p:cNvSpPr txBox="1"/>
          <p:nvPr/>
        </p:nvSpPr>
        <p:spPr>
          <a:xfrm>
            <a:off x="6624811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17E6B73E-DA5C-4630-942E-CB7C0BB12B6A}"/>
              </a:ext>
            </a:extLst>
          </p:cNvPr>
          <p:cNvGrpSpPr/>
          <p:nvPr/>
        </p:nvGrpSpPr>
        <p:grpSpPr>
          <a:xfrm>
            <a:off x="6624811" y="5078074"/>
            <a:ext cx="4339308" cy="936104"/>
            <a:chOff x="5004868" y="4941168"/>
            <a:chExt cx="3123688" cy="936104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6DD8CCA8-3F37-4116-A8EB-63B6398FEAE9}"/>
                </a:ext>
              </a:extLst>
            </p:cNvPr>
            <p:cNvSpPr txBox="1"/>
            <p:nvPr/>
          </p:nvSpPr>
          <p:spPr>
            <a:xfrm>
              <a:off x="5004868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FDFA4C02-A710-4B93-92C1-4AA8876E0C4D}"/>
                </a:ext>
              </a:extLst>
            </p:cNvPr>
            <p:cNvSpPr txBox="1"/>
            <p:nvPr/>
          </p:nvSpPr>
          <p:spPr>
            <a:xfrm>
              <a:off x="5004868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272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80611CF-FC22-4379-853B-AC3D95DBB15E}"/>
              </a:ext>
            </a:extLst>
          </p:cNvPr>
          <p:cNvSpPr/>
          <p:nvPr/>
        </p:nvSpPr>
        <p:spPr>
          <a:xfrm>
            <a:off x="0" y="0"/>
            <a:ext cx="67085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="" xmlns:a16="http://schemas.microsoft.com/office/drawing/2014/main" id="{023714D7-109D-46BE-AFBF-2C84D963D06F}"/>
              </a:ext>
            </a:extLst>
          </p:cNvPr>
          <p:cNvSpPr txBox="1">
            <a:spLocks/>
          </p:cNvSpPr>
          <p:nvPr/>
        </p:nvSpPr>
        <p:spPr>
          <a:xfrm>
            <a:off x="2442511" y="342899"/>
            <a:ext cx="3701561" cy="2458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5400" dirty="0">
                <a:solidFill>
                  <a:schemeClr val="bg1"/>
                </a:solidFill>
              </a:rPr>
              <a:t>Columns Infographic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464791AF-4FBF-4823-8EA8-87D8D8B0EAB2}"/>
              </a:ext>
            </a:extLst>
          </p:cNvPr>
          <p:cNvSpPr/>
          <p:nvPr/>
        </p:nvSpPr>
        <p:spPr>
          <a:xfrm>
            <a:off x="429948" y="0"/>
            <a:ext cx="1749669" cy="2971800"/>
          </a:xfrm>
          <a:custGeom>
            <a:avLst/>
            <a:gdLst>
              <a:gd name="connsiteX0" fmla="*/ 0 w 1749669"/>
              <a:gd name="connsiteY0" fmla="*/ 0 h 2971800"/>
              <a:gd name="connsiteX1" fmla="*/ 1749669 w 1749669"/>
              <a:gd name="connsiteY1" fmla="*/ 0 h 2971800"/>
              <a:gd name="connsiteX2" fmla="*/ 1749669 w 1749669"/>
              <a:gd name="connsiteY2" fmla="*/ 2971800 h 2971800"/>
              <a:gd name="connsiteX3" fmla="*/ 1730335 w 1749669"/>
              <a:gd name="connsiteY3" fmla="*/ 2971800 h 2971800"/>
              <a:gd name="connsiteX4" fmla="*/ 874834 w 1749669"/>
              <a:gd name="connsiteY4" fmla="*/ 2116299 h 2971800"/>
              <a:gd name="connsiteX5" fmla="*/ 19333 w 1749669"/>
              <a:gd name="connsiteY5" fmla="*/ 2971800 h 2971800"/>
              <a:gd name="connsiteX6" fmla="*/ 0 w 1749669"/>
              <a:gd name="connsiteY6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669" h="2971800">
                <a:moveTo>
                  <a:pt x="0" y="0"/>
                </a:moveTo>
                <a:lnTo>
                  <a:pt x="1749669" y="0"/>
                </a:lnTo>
                <a:lnTo>
                  <a:pt x="1749669" y="2971800"/>
                </a:lnTo>
                <a:lnTo>
                  <a:pt x="1730335" y="2971800"/>
                </a:lnTo>
                <a:lnTo>
                  <a:pt x="874834" y="2116299"/>
                </a:lnTo>
                <a:lnTo>
                  <a:pt x="19333" y="2971800"/>
                </a:lnTo>
                <a:lnTo>
                  <a:pt x="0" y="2971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24">
            <a:extLst>
              <a:ext uri="{FF2B5EF4-FFF2-40B4-BE49-F238E27FC236}">
                <a16:creationId xmlns="" xmlns:a16="http://schemas.microsoft.com/office/drawing/2014/main" id="{EC8D3CC3-BCB5-4F60-B8CE-DF98F05D3BAA}"/>
              </a:ext>
            </a:extLst>
          </p:cNvPr>
          <p:cNvSpPr/>
          <p:nvPr/>
        </p:nvSpPr>
        <p:spPr>
          <a:xfrm>
            <a:off x="996028" y="3569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8D6E441-0564-4481-828E-44D0CBD83042}"/>
              </a:ext>
            </a:extLst>
          </p:cNvPr>
          <p:cNvSpPr txBox="1"/>
          <p:nvPr/>
        </p:nvSpPr>
        <p:spPr>
          <a:xfrm>
            <a:off x="525788" y="1053756"/>
            <a:ext cx="155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Business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85AFA23-8180-4E47-81B3-E754AA4FBB78}"/>
              </a:ext>
            </a:extLst>
          </p:cNvPr>
          <p:cNvGrpSpPr/>
          <p:nvPr/>
        </p:nvGrpSpPr>
        <p:grpSpPr>
          <a:xfrm>
            <a:off x="2510211" y="2900699"/>
            <a:ext cx="3566160" cy="142202"/>
            <a:chOff x="3632040" y="5304907"/>
            <a:chExt cx="8559959" cy="137006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3448B566-5655-4FFA-A7BF-5A4DB467FC4C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BD73106E-1504-44E4-93C3-7251F249B1B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4DA80A20-7E76-4677-B1C4-837956DC50F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76094F6A-A6CD-4DF6-9F3E-C44059BE680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989D586-919F-49B7-BBFA-8801B326B84E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EA0312F7-E999-4E29-A392-F29C9CDB764C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08A30DAA-0F4A-4CFF-AA3C-AD7BCFE3BC3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8AF7194E-3828-4F9E-B007-AD078C1183C8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7067644-89F6-4C35-B91A-EE87490F5E65}"/>
              </a:ext>
            </a:extLst>
          </p:cNvPr>
          <p:cNvSpPr txBox="1"/>
          <p:nvPr/>
        </p:nvSpPr>
        <p:spPr>
          <a:xfrm>
            <a:off x="666275" y="3582131"/>
            <a:ext cx="5375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036633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4A6BEBBE-26DF-4AB9-87FD-7B057B697122}"/>
              </a:ext>
            </a:extLst>
          </p:cNvPr>
          <p:cNvSpPr/>
          <p:nvPr/>
        </p:nvSpPr>
        <p:spPr>
          <a:xfrm>
            <a:off x="556846" y="373673"/>
            <a:ext cx="11078308" cy="6110654"/>
          </a:xfrm>
          <a:prstGeom prst="roundRect">
            <a:avLst>
              <a:gd name="adj" fmla="val 22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673100"/>
            <a:ext cx="10029825" cy="7239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dist">
              <a:buNone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Columns Infographic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45075D-3215-4747-AD39-0CD305FE0081}"/>
              </a:ext>
            </a:extLst>
          </p:cNvPr>
          <p:cNvSpPr txBox="1"/>
          <p:nvPr/>
        </p:nvSpPr>
        <p:spPr>
          <a:xfrm>
            <a:off x="1081454" y="1467060"/>
            <a:ext cx="1002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Easy to change colors, photos and Text. I hope and I believe that this Template will your Time, Money and Reputation.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DF7020B-6666-4510-BB92-B53BC1645926}"/>
              </a:ext>
            </a:extLst>
          </p:cNvPr>
          <p:cNvSpPr txBox="1"/>
          <p:nvPr/>
        </p:nvSpPr>
        <p:spPr>
          <a:xfrm>
            <a:off x="1081454" y="2225243"/>
            <a:ext cx="45280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8208837-FC4D-479F-8E4D-F33A4DA49955}"/>
              </a:ext>
            </a:extLst>
          </p:cNvPr>
          <p:cNvSpPr txBox="1"/>
          <p:nvPr/>
        </p:nvSpPr>
        <p:spPr>
          <a:xfrm>
            <a:off x="1081454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2980937-ECB5-40C3-AC4C-499FF9433627}"/>
              </a:ext>
            </a:extLst>
          </p:cNvPr>
          <p:cNvSpPr txBox="1"/>
          <p:nvPr/>
        </p:nvSpPr>
        <p:spPr>
          <a:xfrm>
            <a:off x="3603659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50F445C-9F9C-4F48-973E-98A5164B0FCA}"/>
              </a:ext>
            </a:extLst>
          </p:cNvPr>
          <p:cNvSpPr txBox="1"/>
          <p:nvPr/>
        </p:nvSpPr>
        <p:spPr>
          <a:xfrm>
            <a:off x="6582508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74003C4-490C-4C37-910B-27E35B1BECBF}"/>
              </a:ext>
            </a:extLst>
          </p:cNvPr>
          <p:cNvSpPr txBox="1"/>
          <p:nvPr/>
        </p:nvSpPr>
        <p:spPr>
          <a:xfrm>
            <a:off x="9104713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</a:t>
            </a:r>
          </a:p>
        </p:txBody>
      </p:sp>
    </p:spTree>
    <p:extLst>
      <p:ext uri="{BB962C8B-B14F-4D97-AF65-F5344CB8AC3E}">
        <p14:creationId xmlns:p14="http://schemas.microsoft.com/office/powerpoint/2010/main" val="5031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sr-Cyrl-RS" sz="3600" dirty="0">
                <a:solidFill>
                  <a:prstClr val="white"/>
                </a:solidFill>
              </a:rPr>
              <a:t>Тренутно стање</a:t>
            </a:r>
            <a:endParaRPr lang="en-US" sz="3600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814554" y="4397169"/>
            <a:ext cx="1469475" cy="555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D091E1CB-AF1A-44F1-BCDF-A00FF26F1210}"/>
              </a:ext>
            </a:extLst>
          </p:cNvPr>
          <p:cNvCxnSpPr>
            <a:cxnSpLocks/>
          </p:cNvCxnSpPr>
          <p:nvPr/>
        </p:nvCxnSpPr>
        <p:spPr>
          <a:xfrm>
            <a:off x="3771287" y="4387719"/>
            <a:ext cx="1049096" cy="13529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814554" y="3840249"/>
            <a:ext cx="1469475" cy="54286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BECBF2F-C007-42B1-BB09-7A95EF1C1335}"/>
              </a:ext>
            </a:extLst>
          </p:cNvPr>
          <p:cNvCxnSpPr>
            <a:cxnSpLocks/>
          </p:cNvCxnSpPr>
          <p:nvPr/>
        </p:nvCxnSpPr>
        <p:spPr>
          <a:xfrm flipV="1">
            <a:off x="3802727" y="3052034"/>
            <a:ext cx="1017656" cy="13310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2E16D446-9E8C-405B-BD09-6E062FB899BA}"/>
              </a:ext>
            </a:extLst>
          </p:cNvPr>
          <p:cNvSpPr/>
          <p:nvPr/>
        </p:nvSpPr>
        <p:spPr>
          <a:xfrm>
            <a:off x="2775675" y="3557897"/>
            <a:ext cx="1676936" cy="1676936"/>
          </a:xfrm>
          <a:prstGeom prst="ellipse">
            <a:avLst/>
          </a:prstGeom>
          <a:solidFill>
            <a:schemeClr val="accent6"/>
          </a:solidFill>
          <a:ln w="889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11C47881-1B3D-4EDC-9D84-1BFDB488EDB2}"/>
              </a:ext>
            </a:extLst>
          </p:cNvPr>
          <p:cNvSpPr/>
          <p:nvPr/>
        </p:nvSpPr>
        <p:spPr>
          <a:xfrm>
            <a:off x="5284029" y="3382016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D141ED69-69D6-4DB7-BF68-54354C998A3D}"/>
              </a:ext>
            </a:extLst>
          </p:cNvPr>
          <p:cNvSpPr/>
          <p:nvPr/>
        </p:nvSpPr>
        <p:spPr>
          <a:xfrm>
            <a:off x="5284029" y="4494250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C6F34BD2-7E1B-465A-ADF3-1DB133917A7F}"/>
              </a:ext>
            </a:extLst>
          </p:cNvPr>
          <p:cNvSpPr/>
          <p:nvPr/>
        </p:nvSpPr>
        <p:spPr>
          <a:xfrm>
            <a:off x="4686170" y="5386345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B81854BC-4F94-40A5-B53F-824261E31C09}"/>
              </a:ext>
            </a:extLst>
          </p:cNvPr>
          <p:cNvSpPr/>
          <p:nvPr/>
        </p:nvSpPr>
        <p:spPr>
          <a:xfrm>
            <a:off x="4686170" y="2498391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BD754A5-64F0-4C60-A78F-733E25A953EC}"/>
              </a:ext>
            </a:extLst>
          </p:cNvPr>
          <p:cNvSpPr txBox="1"/>
          <p:nvPr/>
        </p:nvSpPr>
        <p:spPr>
          <a:xfrm>
            <a:off x="5756782" y="2768336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Предикција </a:t>
            </a:r>
            <a:r>
              <a:rPr lang="sr-Cyrl-R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за блиску будућност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7F741B9-3A74-4FBE-8208-E5B13F846967}"/>
              </a:ext>
            </a:extLst>
          </p:cNvPr>
          <p:cNvSpPr txBox="1"/>
          <p:nvPr/>
        </p:nvSpPr>
        <p:spPr>
          <a:xfrm>
            <a:off x="6363346" y="3674734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Интеграција услуга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94DC165-AC17-4BB5-9BC8-4E1F4B59A8DE}"/>
              </a:ext>
            </a:extLst>
          </p:cNvPr>
          <p:cNvSpPr txBox="1"/>
          <p:nvPr/>
        </p:nvSpPr>
        <p:spPr>
          <a:xfrm>
            <a:off x="6368166" y="4809742"/>
            <a:ext cx="4426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Удобан, носив</a:t>
            </a:r>
            <a:r>
              <a:rPr lang="sr-Latn-R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sr-Cyrl-R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уређај малих димензија 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1019C0A-7BB7-4700-9088-2A7F2C1B429C}"/>
              </a:ext>
            </a:extLst>
          </p:cNvPr>
          <p:cNvSpPr txBox="1"/>
          <p:nvPr/>
        </p:nvSpPr>
        <p:spPr>
          <a:xfrm>
            <a:off x="5765249" y="5750017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Персонализован приступ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AD1B9BB-51BE-4865-A860-98AB6482DD28}"/>
              </a:ext>
            </a:extLst>
          </p:cNvPr>
          <p:cNvSpPr txBox="1"/>
          <p:nvPr/>
        </p:nvSpPr>
        <p:spPr>
          <a:xfrm>
            <a:off x="2915944" y="4430209"/>
            <a:ext cx="14163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Cyrl-R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Предности</a:t>
            </a:r>
          </a:p>
          <a:p>
            <a:pPr algn="ctr"/>
            <a:r>
              <a:rPr lang="sr-Cyrl-R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Унапређења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8837" y="1256645"/>
            <a:ext cx="1102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Није развијено ниједно потпуно решење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Одређивање да ли особа тренутно болује од неке кардиоваскуларне болести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Предикција за наредних 10 година - да ли за одређену особу постоји ризик да ће у наредних 10 година добити неку од кардиоваскуларних болести</a:t>
            </a:r>
          </a:p>
        </p:txBody>
      </p:sp>
      <p:sp>
        <p:nvSpPr>
          <p:cNvPr id="33" name="Heart 17">
            <a:extLst>
              <a:ext uri="{FF2B5EF4-FFF2-40B4-BE49-F238E27FC236}">
                <a16:creationId xmlns="" xmlns:a16="http://schemas.microsoft.com/office/drawing/2014/main" id="{19434799-A92F-4764-A432-016DB9E51CD2}"/>
              </a:ext>
            </a:extLst>
          </p:cNvPr>
          <p:cNvSpPr/>
          <p:nvPr/>
        </p:nvSpPr>
        <p:spPr>
          <a:xfrm>
            <a:off x="3383154" y="3870680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4898002" y="2718659"/>
            <a:ext cx="493147" cy="505863"/>
            <a:chOff x="4418825" y="1666106"/>
            <a:chExt cx="3343265" cy="3378518"/>
          </a:xfrm>
        </p:grpSpPr>
        <p:sp>
          <p:nvSpPr>
            <p:cNvPr id="40" name="자유형: 도형 19">
              <a:extLst>
                <a:ext uri="{FF2B5EF4-FFF2-40B4-BE49-F238E27FC236}">
                  <a16:creationId xmlns=""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1" name="그룹 60">
              <a:extLst>
                <a:ext uri="{FF2B5EF4-FFF2-40B4-BE49-F238E27FC236}">
                  <a16:creationId xmlns=""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42" name="이등변 삼각형 58">
                <a:extLst>
                  <a:ext uri="{FF2B5EF4-FFF2-40B4-BE49-F238E27FC236}">
                    <a16:creationId xmlns=""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59">
                <a:extLst>
                  <a:ext uri="{FF2B5EF4-FFF2-40B4-BE49-F238E27FC236}">
                    <a16:creationId xmlns=""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Block Arc 20">
            <a:extLst>
              <a:ext uri="{FF2B5EF4-FFF2-40B4-BE49-F238E27FC236}">
                <a16:creationId xmlns=""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531750" y="3627218"/>
            <a:ext cx="426919" cy="46291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Rounded Rectangle 31">
            <a:extLst>
              <a:ext uri="{FF2B5EF4-FFF2-40B4-BE49-F238E27FC236}">
                <a16:creationId xmlns="" xmlns:a16="http://schemas.microsoft.com/office/drawing/2014/main" id="{CA5E65E0-8679-4F5D-8710-72D000AC82B3}"/>
              </a:ext>
            </a:extLst>
          </p:cNvPr>
          <p:cNvSpPr>
            <a:spLocks noChangeAspect="1"/>
          </p:cNvSpPr>
          <p:nvPr/>
        </p:nvSpPr>
        <p:spPr>
          <a:xfrm>
            <a:off x="5563511" y="4676439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4" name="Group 110">
            <a:extLst>
              <a:ext uri="{FF2B5EF4-FFF2-40B4-BE49-F238E27FC236}">
                <a16:creationId xmlns=""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4901456" y="5569246"/>
            <a:ext cx="461119" cy="545288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55" name="Freeform 111">
              <a:extLst>
                <a:ext uri="{FF2B5EF4-FFF2-40B4-BE49-F238E27FC236}">
                  <a16:creationId xmlns=""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37">
              <a:extLst>
                <a:ext uri="{FF2B5EF4-FFF2-40B4-BE49-F238E27FC236}">
                  <a16:creationId xmlns=""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204712" y="3258532"/>
            <a:ext cx="50746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204626" y="4238001"/>
            <a:ext cx="507463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05B199C4-1A20-43FF-B78C-29DE14E3B6CC}"/>
              </a:ext>
            </a:extLst>
          </p:cNvPr>
          <p:cNvGrpSpPr/>
          <p:nvPr/>
        </p:nvGrpSpPr>
        <p:grpSpPr>
          <a:xfrm>
            <a:off x="1845907" y="957198"/>
            <a:ext cx="9100679" cy="4889011"/>
            <a:chOff x="873463" y="274988"/>
            <a:chExt cx="10362584" cy="556692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9574ACFD-62DB-4250-9E42-055CC31CAC6B}"/>
                </a:ext>
              </a:extLst>
            </p:cNvPr>
            <p:cNvSpPr txBox="1"/>
            <p:nvPr/>
          </p:nvSpPr>
          <p:spPr>
            <a:xfrm>
              <a:off x="2892534" y="1762259"/>
              <a:ext cx="20785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Business Plan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10BBB41D-887E-4551-8349-251570C5BB2E}"/>
                </a:ext>
              </a:extLst>
            </p:cNvPr>
            <p:cNvSpPr/>
            <p:nvPr/>
          </p:nvSpPr>
          <p:spPr>
            <a:xfrm>
              <a:off x="8571390" y="1265704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77F853C2-46F3-413C-A517-1E734EAD38F8}"/>
                </a:ext>
              </a:extLst>
            </p:cNvPr>
            <p:cNvSpPr/>
            <p:nvPr/>
          </p:nvSpPr>
          <p:spPr>
            <a:xfrm>
              <a:off x="4895509" y="1266901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5EEC5617-2421-414D-BDDF-7A076CB9EB14}"/>
                </a:ext>
              </a:extLst>
            </p:cNvPr>
            <p:cNvSpPr/>
            <p:nvPr/>
          </p:nvSpPr>
          <p:spPr>
            <a:xfrm>
              <a:off x="1501254" y="2136108"/>
              <a:ext cx="3584422" cy="58554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9BA3A0A4-A8E3-46AD-949E-E09A04DC6C74}"/>
                </a:ext>
              </a:extLst>
            </p:cNvPr>
            <p:cNvGrpSpPr/>
            <p:nvPr/>
          </p:nvGrpSpPr>
          <p:grpSpPr>
            <a:xfrm rot="20085461">
              <a:off x="873463" y="1540457"/>
              <a:ext cx="1224531" cy="1224531"/>
              <a:chOff x="3670934" y="2441248"/>
              <a:chExt cx="590107" cy="590107"/>
            </a:xfrm>
          </p:grpSpPr>
          <p:sp>
            <p:nvSpPr>
              <p:cNvPr id="151" name="Star: 4 Points 150">
                <a:extLst>
                  <a:ext uri="{FF2B5EF4-FFF2-40B4-BE49-F238E27FC236}">
                    <a16:creationId xmlns="" xmlns:a16="http://schemas.microsoft.com/office/drawing/2014/main" id="{3F642E47-7870-4515-B9C0-FCB7FE89DAA3}"/>
                  </a:ext>
                </a:extLst>
              </p:cNvPr>
              <p:cNvSpPr/>
              <p:nvPr/>
            </p:nvSpPr>
            <p:spPr>
              <a:xfrm>
                <a:off x="3670934" y="244124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Star: 4 Points 151">
                <a:extLst>
                  <a:ext uri="{FF2B5EF4-FFF2-40B4-BE49-F238E27FC236}">
                    <a16:creationId xmlns="" xmlns:a16="http://schemas.microsoft.com/office/drawing/2014/main" id="{417AB97D-0A0B-452D-8039-39E0D37E5F49}"/>
                  </a:ext>
                </a:extLst>
              </p:cNvPr>
              <p:cNvSpPr/>
              <p:nvPr/>
            </p:nvSpPr>
            <p:spPr>
              <a:xfrm rot="2700000">
                <a:off x="3751402" y="253013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AA930DAE-7AE5-47CB-8AF8-755E2F6EAF02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="" xmlns:a16="http://schemas.microsoft.com/office/drawing/2014/main" id="{497DAA68-8491-4DD2-A305-F1C93EB59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="" xmlns:a16="http://schemas.microsoft.com/office/drawing/2014/main" id="{36511C57-20CA-40F8-BE1D-9433D357624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57582DA-87CE-4381-8999-42C8AC850FD1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147" name="Star: 4 Points 146">
                <a:extLst>
                  <a:ext uri="{FF2B5EF4-FFF2-40B4-BE49-F238E27FC236}">
                    <a16:creationId xmlns="" xmlns:a16="http://schemas.microsoft.com/office/drawing/2014/main" id="{080B6733-6ADD-46AC-A661-8F7F71E918E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Star: 4 Points 147">
                <a:extLst>
                  <a:ext uri="{FF2B5EF4-FFF2-40B4-BE49-F238E27FC236}">
                    <a16:creationId xmlns="" xmlns:a16="http://schemas.microsoft.com/office/drawing/2014/main" id="{DFD28325-364C-4F77-8D6D-B5753F3AEC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47F196F3-AF61-4E8F-8A27-6919B6C743E3}"/>
                </a:ext>
              </a:extLst>
            </p:cNvPr>
            <p:cNvGrpSpPr/>
            <p:nvPr/>
          </p:nvGrpSpPr>
          <p:grpSpPr>
            <a:xfrm rot="2316954">
              <a:off x="7475010" y="3916557"/>
              <a:ext cx="620491" cy="620491"/>
              <a:chOff x="9236131" y="1730779"/>
              <a:chExt cx="590107" cy="590107"/>
            </a:xfrm>
          </p:grpSpPr>
          <p:sp>
            <p:nvSpPr>
              <p:cNvPr id="145" name="Star: 4 Points 144">
                <a:extLst>
                  <a:ext uri="{FF2B5EF4-FFF2-40B4-BE49-F238E27FC236}">
                    <a16:creationId xmlns="" xmlns:a16="http://schemas.microsoft.com/office/drawing/2014/main" id="{9ED596B0-0C17-4168-B3EE-DBCACD3C0A65}"/>
                  </a:ext>
                </a:extLst>
              </p:cNvPr>
              <p:cNvSpPr/>
              <p:nvPr/>
            </p:nvSpPr>
            <p:spPr>
              <a:xfrm>
                <a:off x="9236131" y="173077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Star: 4 Points 145">
                <a:extLst>
                  <a:ext uri="{FF2B5EF4-FFF2-40B4-BE49-F238E27FC236}">
                    <a16:creationId xmlns="" xmlns:a16="http://schemas.microsoft.com/office/drawing/2014/main" id="{BFD32894-8051-4EAF-9065-CE938EBA679C}"/>
                  </a:ext>
                </a:extLst>
              </p:cNvPr>
              <p:cNvSpPr/>
              <p:nvPr/>
            </p:nvSpPr>
            <p:spPr>
              <a:xfrm rot="2700000">
                <a:off x="9316594" y="1819664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E64E7F2A-1CE9-4A10-A6AD-7BE291050B32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="" xmlns:a16="http://schemas.microsoft.com/office/drawing/2014/main" id="{2B610875-4B5D-4885-9543-15B969F19A0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="" xmlns:a16="http://schemas.microsoft.com/office/drawing/2014/main" id="{B1C0C3F7-EFEA-4897-B252-D77FAC744EB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F078A575-4810-4CC1-A2FC-2BDC7F0F3F0F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141" name="Star: 4 Points 140">
                <a:extLst>
                  <a:ext uri="{FF2B5EF4-FFF2-40B4-BE49-F238E27FC236}">
                    <a16:creationId xmlns="" xmlns:a16="http://schemas.microsoft.com/office/drawing/2014/main" id="{DE5591C9-A8A4-42AE-A465-8C9C4F281CE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Star: 4 Points 141">
                <a:extLst>
                  <a:ext uri="{FF2B5EF4-FFF2-40B4-BE49-F238E27FC236}">
                    <a16:creationId xmlns="" xmlns:a16="http://schemas.microsoft.com/office/drawing/2014/main" id="{5CFCB589-3255-4E66-A8D0-54E37399842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AA24E1B1-35F9-490B-A70C-55873C69000E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139" name="Star: 4 Points 138">
                <a:extLst>
                  <a:ext uri="{FF2B5EF4-FFF2-40B4-BE49-F238E27FC236}">
                    <a16:creationId xmlns="" xmlns:a16="http://schemas.microsoft.com/office/drawing/2014/main" id="{419E71DB-4C76-4B71-BB5C-8E2D02DD317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Star: 4 Points 139">
                <a:extLst>
                  <a:ext uri="{FF2B5EF4-FFF2-40B4-BE49-F238E27FC236}">
                    <a16:creationId xmlns="" xmlns:a16="http://schemas.microsoft.com/office/drawing/2014/main" id="{F08D4975-F3D4-4C13-843D-8287F822A2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86BB7200-99C8-4EF6-A59A-91459234CF13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="" xmlns:a16="http://schemas.microsoft.com/office/drawing/2014/main" id="{3528CD80-2D8E-4FFB-8F08-7D0AAE0B30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="" xmlns:a16="http://schemas.microsoft.com/office/drawing/2014/main" id="{680FD02B-06A8-4227-AB8F-ECC95394EB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441D844B-B576-4DD7-84A6-9BC55480E99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135" name="Star: 4 Points 134">
                <a:extLst>
                  <a:ext uri="{FF2B5EF4-FFF2-40B4-BE49-F238E27FC236}">
                    <a16:creationId xmlns="" xmlns:a16="http://schemas.microsoft.com/office/drawing/2014/main" id="{EA85096D-8714-4E1E-B6ED-82B14E355D9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Star: 4 Points 135">
                <a:extLst>
                  <a:ext uri="{FF2B5EF4-FFF2-40B4-BE49-F238E27FC236}">
                    <a16:creationId xmlns="" xmlns:a16="http://schemas.microsoft.com/office/drawing/2014/main" id="{48820AEE-98B9-4982-A5A7-0284551719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6F3F3AC1-4ED7-4A03-AA90-859C5183D8C4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133" name="Star: 4 Points 132">
                <a:extLst>
                  <a:ext uri="{FF2B5EF4-FFF2-40B4-BE49-F238E27FC236}">
                    <a16:creationId xmlns="" xmlns:a16="http://schemas.microsoft.com/office/drawing/2014/main" id="{67F7F26D-F488-4D2C-BCFA-39FD57D669C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Star: 4 Points 133">
                <a:extLst>
                  <a:ext uri="{FF2B5EF4-FFF2-40B4-BE49-F238E27FC236}">
                    <a16:creationId xmlns="" xmlns:a16="http://schemas.microsoft.com/office/drawing/2014/main" id="{B5D45F69-8C2C-4CFE-A8B5-45D90618A86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4D30A4E2-FDF8-4017-9F10-F073784B16CD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="" xmlns:a16="http://schemas.microsoft.com/office/drawing/2014/main" id="{F381C927-5400-45B0-8648-968418C289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="" xmlns:a16="http://schemas.microsoft.com/office/drawing/2014/main" id="{981522D5-B347-46D3-942B-C37EB5F0F19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55">
              <a:extLst>
                <a:ext uri="{FF2B5EF4-FFF2-40B4-BE49-F238E27FC236}">
                  <a16:creationId xmlns="" xmlns:a16="http://schemas.microsoft.com/office/drawing/2014/main" id="{FF877797-C545-4F55-9182-86F30F4F1A8F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1B912E35-CA52-4BAE-8331-40C12009A8A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129" name="Star: 4 Points 128">
                <a:extLst>
                  <a:ext uri="{FF2B5EF4-FFF2-40B4-BE49-F238E27FC236}">
                    <a16:creationId xmlns="" xmlns:a16="http://schemas.microsoft.com/office/drawing/2014/main" id="{54080EA1-449B-44C1-B01E-A00F570FFD8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Star: 4 Points 129">
                <a:extLst>
                  <a:ext uri="{FF2B5EF4-FFF2-40B4-BE49-F238E27FC236}">
                    <a16:creationId xmlns="" xmlns:a16="http://schemas.microsoft.com/office/drawing/2014/main" id="{0288F231-2F7F-4827-834F-02503772A5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ECC35299-1121-45A0-B0CA-2BD28C1C5592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127" name="Star: 4 Points 126">
                <a:extLst>
                  <a:ext uri="{FF2B5EF4-FFF2-40B4-BE49-F238E27FC236}">
                    <a16:creationId xmlns="" xmlns:a16="http://schemas.microsoft.com/office/drawing/2014/main" id="{B5049616-745D-4EF8-BF61-C310C79ED5D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Star: 4 Points 127">
                <a:extLst>
                  <a:ext uri="{FF2B5EF4-FFF2-40B4-BE49-F238E27FC236}">
                    <a16:creationId xmlns="" xmlns:a16="http://schemas.microsoft.com/office/drawing/2014/main" id="{4D762FC2-7F92-4AF9-9FDD-BCBB1E7E96E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6FF38E41-EDD8-47B4-9B06-095A49D05C6A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125" name="Star: 4 Points 124">
                <a:extLst>
                  <a:ext uri="{FF2B5EF4-FFF2-40B4-BE49-F238E27FC236}">
                    <a16:creationId xmlns="" xmlns:a16="http://schemas.microsoft.com/office/drawing/2014/main" id="{C605252E-2651-43A8-8388-453B29047F3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Star: 4 Points 125">
                <a:extLst>
                  <a:ext uri="{FF2B5EF4-FFF2-40B4-BE49-F238E27FC236}">
                    <a16:creationId xmlns="" xmlns:a16="http://schemas.microsoft.com/office/drawing/2014/main" id="{ECF88904-BCB3-4087-AFE5-8C9FBF1C6A2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4E2BEEF4-6BE1-4413-9B6E-61AF383E2F47}"/>
                </a:ext>
              </a:extLst>
            </p:cNvPr>
            <p:cNvGrpSpPr/>
            <p:nvPr/>
          </p:nvGrpSpPr>
          <p:grpSpPr>
            <a:xfrm rot="20131330">
              <a:off x="8031493" y="4096090"/>
              <a:ext cx="260674" cy="260674"/>
              <a:chOff x="4075401" y="2631558"/>
              <a:chExt cx="590107" cy="590107"/>
            </a:xfrm>
          </p:grpSpPr>
          <p:sp>
            <p:nvSpPr>
              <p:cNvPr id="123" name="Star: 4 Points 122">
                <a:extLst>
                  <a:ext uri="{FF2B5EF4-FFF2-40B4-BE49-F238E27FC236}">
                    <a16:creationId xmlns="" xmlns:a16="http://schemas.microsoft.com/office/drawing/2014/main" id="{39CC3CE6-625C-428B-95F5-E1C9245A88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Star: 4 Points 123">
                <a:extLst>
                  <a:ext uri="{FF2B5EF4-FFF2-40B4-BE49-F238E27FC236}">
                    <a16:creationId xmlns="" xmlns:a16="http://schemas.microsoft.com/office/drawing/2014/main" id="{2BF9D577-3E89-434D-BF79-22A059C6C1E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A967EDEE-3D31-40F1-9468-4E8867C63321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="" xmlns:a16="http://schemas.microsoft.com/office/drawing/2014/main" id="{0ED8EF9B-5CCC-4CA1-9401-6473319A44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="" xmlns:a16="http://schemas.microsoft.com/office/drawing/2014/main" id="{9F41BD4C-264F-41F9-BADC-1F6093C11B9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6980E6C0-2AC4-4137-AE56-7A2CF06D1CA5}"/>
                </a:ext>
              </a:extLst>
            </p:cNvPr>
            <p:cNvGrpSpPr/>
            <p:nvPr/>
          </p:nvGrpSpPr>
          <p:grpSpPr>
            <a:xfrm rot="18775233">
              <a:off x="8089721" y="3824680"/>
              <a:ext cx="260674" cy="260674"/>
              <a:chOff x="4075401" y="2631558"/>
              <a:chExt cx="590107" cy="590107"/>
            </a:xfrm>
          </p:grpSpPr>
          <p:sp>
            <p:nvSpPr>
              <p:cNvPr id="119" name="Star: 4 Points 118">
                <a:extLst>
                  <a:ext uri="{FF2B5EF4-FFF2-40B4-BE49-F238E27FC236}">
                    <a16:creationId xmlns="" xmlns:a16="http://schemas.microsoft.com/office/drawing/2014/main" id="{FBBDD165-5093-403B-8A5B-AB17767262D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Star: 4 Points 119">
                <a:extLst>
                  <a:ext uri="{FF2B5EF4-FFF2-40B4-BE49-F238E27FC236}">
                    <a16:creationId xmlns="" xmlns:a16="http://schemas.microsoft.com/office/drawing/2014/main" id="{3350C8B7-2776-48C0-A1B6-26349F18DA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2BB8A9AA-BF83-4AE1-86B2-7B5BD4D41E87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117" name="Star: 4 Points 116">
                <a:extLst>
                  <a:ext uri="{FF2B5EF4-FFF2-40B4-BE49-F238E27FC236}">
                    <a16:creationId xmlns="" xmlns:a16="http://schemas.microsoft.com/office/drawing/2014/main" id="{1B8F48C9-9078-4248-B54C-306262C85A5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Star: 4 Points 117">
                <a:extLst>
                  <a:ext uri="{FF2B5EF4-FFF2-40B4-BE49-F238E27FC236}">
                    <a16:creationId xmlns="" xmlns:a16="http://schemas.microsoft.com/office/drawing/2014/main" id="{BD209981-698A-46A4-B373-EBA7F066AAF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6FE72E2-1EE9-4868-A722-84B52E2FAE05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="" xmlns:a16="http://schemas.microsoft.com/office/drawing/2014/main" id="{2B7557DB-D6EC-4CB3-A94E-E61C1A105A0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="" xmlns:a16="http://schemas.microsoft.com/office/drawing/2014/main" id="{17AA1D75-C446-4AAB-A54A-59B5FF93820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17CB8223-7675-4559-A178-6D6EB61B4BC7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113" name="Star: 4 Points 112">
                <a:extLst>
                  <a:ext uri="{FF2B5EF4-FFF2-40B4-BE49-F238E27FC236}">
                    <a16:creationId xmlns="" xmlns:a16="http://schemas.microsoft.com/office/drawing/2014/main" id="{94B9111C-B14D-4D83-B8B4-61D5104C02F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Star: 4 Points 113">
                <a:extLst>
                  <a:ext uri="{FF2B5EF4-FFF2-40B4-BE49-F238E27FC236}">
                    <a16:creationId xmlns="" xmlns:a16="http://schemas.microsoft.com/office/drawing/2014/main" id="{AF782152-6867-4332-B216-7EA9D21C4F2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39E5D83C-7DC9-4B77-9C04-74A5D20671C9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111" name="Star: 4 Points 110">
                <a:extLst>
                  <a:ext uri="{FF2B5EF4-FFF2-40B4-BE49-F238E27FC236}">
                    <a16:creationId xmlns="" xmlns:a16="http://schemas.microsoft.com/office/drawing/2014/main" id="{9B93D6D5-81A1-4252-8B99-967EF49F927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Star: 4 Points 111">
                <a:extLst>
                  <a:ext uri="{FF2B5EF4-FFF2-40B4-BE49-F238E27FC236}">
                    <a16:creationId xmlns="" xmlns:a16="http://schemas.microsoft.com/office/drawing/2014/main" id="{B719E3C5-2457-4D7F-995A-A0CC349045F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3339E0E6-0F38-4C39-9F68-06F3C18579CE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="" xmlns:a16="http://schemas.microsoft.com/office/drawing/2014/main" id="{BC66BF7A-00F3-47B9-9798-5A3A311A119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="" xmlns:a16="http://schemas.microsoft.com/office/drawing/2014/main" id="{A6A60428-AC42-43CC-BB03-6A1B6E5FE1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D4230475-5475-440D-9860-24FB7F1E096F}"/>
                </a:ext>
              </a:extLst>
            </p:cNvPr>
            <p:cNvGrpSpPr/>
            <p:nvPr/>
          </p:nvGrpSpPr>
          <p:grpSpPr>
            <a:xfrm rot="20085461">
              <a:off x="8414421" y="4733695"/>
              <a:ext cx="261702" cy="261702"/>
              <a:chOff x="4075401" y="2631558"/>
              <a:chExt cx="590107" cy="590107"/>
            </a:xfrm>
          </p:grpSpPr>
          <p:sp>
            <p:nvSpPr>
              <p:cNvPr id="107" name="Star: 4 Points 106">
                <a:extLst>
                  <a:ext uri="{FF2B5EF4-FFF2-40B4-BE49-F238E27FC236}">
                    <a16:creationId xmlns="" xmlns:a16="http://schemas.microsoft.com/office/drawing/2014/main" id="{39E56FE0-017C-460E-AA09-7F4DE175FC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Star: 4 Points 107">
                <a:extLst>
                  <a:ext uri="{FF2B5EF4-FFF2-40B4-BE49-F238E27FC236}">
                    <a16:creationId xmlns="" xmlns:a16="http://schemas.microsoft.com/office/drawing/2014/main" id="{F83B337E-CF44-4CC1-ADBD-CA37ACDF701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BDE1ACF5-687A-4C9E-8CAB-C1B5FFFDD0FE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105" name="Star: 4 Points 104">
                <a:extLst>
                  <a:ext uri="{FF2B5EF4-FFF2-40B4-BE49-F238E27FC236}">
                    <a16:creationId xmlns="" xmlns:a16="http://schemas.microsoft.com/office/drawing/2014/main" id="{E23EB1D5-5847-4BD6-A8A8-BC37F969749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Star: 4 Points 105">
                <a:extLst>
                  <a:ext uri="{FF2B5EF4-FFF2-40B4-BE49-F238E27FC236}">
                    <a16:creationId xmlns="" xmlns:a16="http://schemas.microsoft.com/office/drawing/2014/main" id="{11AA7DD1-050F-4C71-A484-97A8AD15051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228723B9-68AE-4D46-A75A-274BF6D27CDA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="" xmlns:a16="http://schemas.microsoft.com/office/drawing/2014/main" id="{B253BE6A-85C8-4206-8280-819B60FE126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="" xmlns:a16="http://schemas.microsoft.com/office/drawing/2014/main" id="{6BD818FA-0621-4154-A56D-65203E30592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1EF4B281-4C02-4FD4-8918-89BA8696A182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101" name="Star: 4 Points 100">
                <a:extLst>
                  <a:ext uri="{FF2B5EF4-FFF2-40B4-BE49-F238E27FC236}">
                    <a16:creationId xmlns="" xmlns:a16="http://schemas.microsoft.com/office/drawing/2014/main" id="{16733A4B-8041-425B-9E48-3FEFED76851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Star: 4 Points 101">
                <a:extLst>
                  <a:ext uri="{FF2B5EF4-FFF2-40B4-BE49-F238E27FC236}">
                    <a16:creationId xmlns="" xmlns:a16="http://schemas.microsoft.com/office/drawing/2014/main" id="{73F3C481-2375-476F-BAD7-2B4C6F29ABF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0D7640BB-F2CD-4F28-8509-777DF1C077DD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99" name="Star: 4 Points 98">
                <a:extLst>
                  <a:ext uri="{FF2B5EF4-FFF2-40B4-BE49-F238E27FC236}">
                    <a16:creationId xmlns="" xmlns:a16="http://schemas.microsoft.com/office/drawing/2014/main" id="{7353427C-6873-436C-A87E-E3BAB92F0CC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Star: 4 Points 99">
                <a:extLst>
                  <a:ext uri="{FF2B5EF4-FFF2-40B4-BE49-F238E27FC236}">
                    <a16:creationId xmlns="" xmlns:a16="http://schemas.microsoft.com/office/drawing/2014/main" id="{0A66A795-FDCA-4790-B984-4F91D9798E4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9B2484B2-0FF4-465B-95C0-896B490B49EB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="" xmlns:a16="http://schemas.microsoft.com/office/drawing/2014/main" id="{8F2B9FE8-22C4-4F4E-84A4-1A40A9C5A17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="" xmlns:a16="http://schemas.microsoft.com/office/drawing/2014/main" id="{D4AC518C-AAAB-4BFC-8910-D6DAE4C2830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0D629AB8-FC6B-42B3-B8C5-5D1576F693C0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95" name="Star: 4 Points 94">
                <a:extLst>
                  <a:ext uri="{FF2B5EF4-FFF2-40B4-BE49-F238E27FC236}">
                    <a16:creationId xmlns="" xmlns:a16="http://schemas.microsoft.com/office/drawing/2014/main" id="{95CFBE19-AA37-4271-989E-5B2EA612600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tar: 4 Points 95">
                <a:extLst>
                  <a:ext uri="{FF2B5EF4-FFF2-40B4-BE49-F238E27FC236}">
                    <a16:creationId xmlns="" xmlns:a16="http://schemas.microsoft.com/office/drawing/2014/main" id="{B583F105-B81D-4AD2-B894-82A0AFA554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5BA1C9E7-8FC0-42D9-88F3-E97033507DCF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93" name="Star: 4 Points 92">
                <a:extLst>
                  <a:ext uri="{FF2B5EF4-FFF2-40B4-BE49-F238E27FC236}">
                    <a16:creationId xmlns="" xmlns:a16="http://schemas.microsoft.com/office/drawing/2014/main" id="{67F5A845-5C74-421A-B957-62731D7640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Star: 4 Points 93">
                <a:extLst>
                  <a:ext uri="{FF2B5EF4-FFF2-40B4-BE49-F238E27FC236}">
                    <a16:creationId xmlns="" xmlns:a16="http://schemas.microsoft.com/office/drawing/2014/main" id="{34B38DC6-FF30-42B3-8C1E-AAD6C706853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75D32AE1-CCE6-4D0F-AD8C-FE6E80EF0DB7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="" xmlns:a16="http://schemas.microsoft.com/office/drawing/2014/main" id="{CA706FF7-B54E-43EB-A950-5810072EBD2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="" xmlns:a16="http://schemas.microsoft.com/office/drawing/2014/main" id="{DC7235BD-55BC-48CB-BC77-40F26B4DB7F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EF072AE1-1B0F-46C2-93F8-7F15C7CCDEEA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89" name="Star: 4 Points 88">
                <a:extLst>
                  <a:ext uri="{FF2B5EF4-FFF2-40B4-BE49-F238E27FC236}">
                    <a16:creationId xmlns="" xmlns:a16="http://schemas.microsoft.com/office/drawing/2014/main" id="{7761C45E-8818-4AA3-A3BC-08C106FF95A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Star: 4 Points 89">
                <a:extLst>
                  <a:ext uri="{FF2B5EF4-FFF2-40B4-BE49-F238E27FC236}">
                    <a16:creationId xmlns="" xmlns:a16="http://schemas.microsoft.com/office/drawing/2014/main" id="{2C9B6A8B-3322-488B-9DB1-607B24C15D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="" xmlns:a16="http://schemas.microsoft.com/office/drawing/2014/main" id="{94075EF8-57C4-4D06-B3F0-EBB1CC269A41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87" name="Star: 4 Points 86">
                <a:extLst>
                  <a:ext uri="{FF2B5EF4-FFF2-40B4-BE49-F238E27FC236}">
                    <a16:creationId xmlns="" xmlns:a16="http://schemas.microsoft.com/office/drawing/2014/main" id="{5E61C7ED-9C65-49BF-AD45-FBAD4A836E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Star: 4 Points 87">
                <a:extLst>
                  <a:ext uri="{FF2B5EF4-FFF2-40B4-BE49-F238E27FC236}">
                    <a16:creationId xmlns="" xmlns:a16="http://schemas.microsoft.com/office/drawing/2014/main" id="{8A7B8787-DF60-49B2-8DEE-97710C0247B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76A62E10-B762-41B3-8A5F-1AC1E7B09091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="" xmlns:a16="http://schemas.microsoft.com/office/drawing/2014/main" id="{EF58A76F-1032-4123-8363-DD4A2FC7792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="" xmlns:a16="http://schemas.microsoft.com/office/drawing/2014/main" id="{EDEBF8BC-CBF3-4895-B459-AFFB32C07C1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E858ADAB-522E-484B-89E1-FDDBEE5B91A0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C92C51CD-09CA-4AAF-8D7D-F1695510D531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292AC3F5-4336-432A-8E74-B32FE9DA3C5B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="" xmlns:a16="http://schemas.microsoft.com/office/drawing/2014/main" id="{D9B68914-E803-48E7-8E3D-CF0185A17A4B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81" name="Star: 4 Points 80">
                <a:extLst>
                  <a:ext uri="{FF2B5EF4-FFF2-40B4-BE49-F238E27FC236}">
                    <a16:creationId xmlns="" xmlns:a16="http://schemas.microsoft.com/office/drawing/2014/main" id="{A64F0E7E-D3D5-41C7-9943-2FA3715F5A8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Star: 4 Points 81">
                <a:extLst>
                  <a:ext uri="{FF2B5EF4-FFF2-40B4-BE49-F238E27FC236}">
                    <a16:creationId xmlns="" xmlns:a16="http://schemas.microsoft.com/office/drawing/2014/main" id="{B7B64C9E-3A34-4E21-AD5D-2CFA4691BF7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BF7A9BAC-5E85-49EA-B470-98BFFFD372FE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="" xmlns:a16="http://schemas.microsoft.com/office/drawing/2014/main" id="{990CE8A6-CCA8-4E46-9BA4-7F29FE8B93F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="" xmlns:a16="http://schemas.microsoft.com/office/drawing/2014/main" id="{DBD4AC19-AB06-4AC1-BA82-0BB627A7303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402A653C-3559-4DA4-940E-97A9854DC755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77" name="Star: 4 Points 76">
                <a:extLst>
                  <a:ext uri="{FF2B5EF4-FFF2-40B4-BE49-F238E27FC236}">
                    <a16:creationId xmlns="" xmlns:a16="http://schemas.microsoft.com/office/drawing/2014/main" id="{8FE43DC0-5155-46B8-952D-27430D3124E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Star: 4 Points 77">
                <a:extLst>
                  <a:ext uri="{FF2B5EF4-FFF2-40B4-BE49-F238E27FC236}">
                    <a16:creationId xmlns="" xmlns:a16="http://schemas.microsoft.com/office/drawing/2014/main" id="{576A1FBD-6795-44E4-8C34-A4845901CE3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CA170E5B-17C7-460E-B676-3555349F9ECA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75" name="Star: 4 Points 74">
                <a:extLst>
                  <a:ext uri="{FF2B5EF4-FFF2-40B4-BE49-F238E27FC236}">
                    <a16:creationId xmlns="" xmlns:a16="http://schemas.microsoft.com/office/drawing/2014/main" id="{B2B5D05D-DDBE-4191-AF4A-4F44A02DC76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Star: 4 Points 75">
                <a:extLst>
                  <a:ext uri="{FF2B5EF4-FFF2-40B4-BE49-F238E27FC236}">
                    <a16:creationId xmlns="" xmlns:a16="http://schemas.microsoft.com/office/drawing/2014/main" id="{98FB9174-E2D9-47B5-8D4D-953D05324A9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EAB06FD3-1F24-4753-892C-C0495F93C132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="" xmlns:a16="http://schemas.microsoft.com/office/drawing/2014/main" id="{1BFDACB9-F184-4F7C-ACE5-5E4AEB0FE4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="" xmlns:a16="http://schemas.microsoft.com/office/drawing/2014/main" id="{C9830011-7861-4424-933B-9F8D805179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AF8FDDC7-D696-40A1-8CBC-56C67EBEE9E2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71" name="Star: 4 Points 70">
                <a:extLst>
                  <a:ext uri="{FF2B5EF4-FFF2-40B4-BE49-F238E27FC236}">
                    <a16:creationId xmlns="" xmlns:a16="http://schemas.microsoft.com/office/drawing/2014/main" id="{4B2021B0-0D55-4A58-8CE4-891F980A5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tar: 4 Points 71">
                <a:extLst>
                  <a:ext uri="{FF2B5EF4-FFF2-40B4-BE49-F238E27FC236}">
                    <a16:creationId xmlns="" xmlns:a16="http://schemas.microsoft.com/office/drawing/2014/main" id="{4DD8D987-6E60-4356-BCD5-70AC879C54D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3BE3EE2C-BB84-4BB6-8BDF-88CA99F6A114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69" name="Star: 4 Points 68">
                <a:extLst>
                  <a:ext uri="{FF2B5EF4-FFF2-40B4-BE49-F238E27FC236}">
                    <a16:creationId xmlns="" xmlns:a16="http://schemas.microsoft.com/office/drawing/2014/main" id="{F86EE81A-A7BB-44B7-9BAE-C0717A21BC6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tar: 4 Points 69">
                <a:extLst>
                  <a:ext uri="{FF2B5EF4-FFF2-40B4-BE49-F238E27FC236}">
                    <a16:creationId xmlns="" xmlns:a16="http://schemas.microsoft.com/office/drawing/2014/main" id="{6810C43D-3C68-4E92-A1B6-CF0F986B4F5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195FAF34-D739-4BCC-9EE7-4130C08D2581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="" xmlns:a16="http://schemas.microsoft.com/office/drawing/2014/main" id="{67430D8C-B11C-4046-9C2B-4C04FB61B3E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="" xmlns:a16="http://schemas.microsoft.com/office/drawing/2014/main" id="{37AAEF75-368A-406A-A36C-F9CC1CA943B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E795330D-38E9-4AB1-AA32-5B93B74D5EB0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65" name="Star: 4 Points 64">
                <a:extLst>
                  <a:ext uri="{FF2B5EF4-FFF2-40B4-BE49-F238E27FC236}">
                    <a16:creationId xmlns="" xmlns:a16="http://schemas.microsoft.com/office/drawing/2014/main" id="{449A2DC5-47FD-45D1-A86D-AD582B1FC2B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Star: 4 Points 65">
                <a:extLst>
                  <a:ext uri="{FF2B5EF4-FFF2-40B4-BE49-F238E27FC236}">
                    <a16:creationId xmlns="" xmlns:a16="http://schemas.microsoft.com/office/drawing/2014/main" id="{7C6ED59A-FA69-433E-B27B-1F19DE482BF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634072B3-B03C-4E88-A954-239A84D7DA04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63" name="Star: 4 Points 62">
                <a:extLst>
                  <a:ext uri="{FF2B5EF4-FFF2-40B4-BE49-F238E27FC236}">
                    <a16:creationId xmlns="" xmlns:a16="http://schemas.microsoft.com/office/drawing/2014/main" id="{BD173A95-4A55-4AC4-AA02-E3A9CF4560E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ar: 4 Points 63">
                <a:extLst>
                  <a:ext uri="{FF2B5EF4-FFF2-40B4-BE49-F238E27FC236}">
                    <a16:creationId xmlns="" xmlns:a16="http://schemas.microsoft.com/office/drawing/2014/main" id="{2D3D120D-2A9F-4840-9395-18EBC54016C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40C8E854-174E-4B19-8446-4B8461F0D8AB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="" xmlns:a16="http://schemas.microsoft.com/office/drawing/2014/main" id="{9809DDB5-B776-48CD-8470-2D09D7CB912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="" xmlns:a16="http://schemas.microsoft.com/office/drawing/2014/main" id="{862D1060-1298-4544-B944-83134C9DADE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1C404816-EAA1-4DAF-8B4D-3464DDF5B5DB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59" name="Star: 4 Points 58">
                <a:extLst>
                  <a:ext uri="{FF2B5EF4-FFF2-40B4-BE49-F238E27FC236}">
                    <a16:creationId xmlns="" xmlns:a16="http://schemas.microsoft.com/office/drawing/2014/main" id="{1FF903D3-DEC3-424F-9870-0AED630013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Star: 4 Points 59">
                <a:extLst>
                  <a:ext uri="{FF2B5EF4-FFF2-40B4-BE49-F238E27FC236}">
                    <a16:creationId xmlns="" xmlns:a16="http://schemas.microsoft.com/office/drawing/2014/main" id="{E29C129C-FF80-4FC8-ACA4-542E38E4AF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16" name="Graphic 14">
            <a:extLst>
              <a:ext uri="{FF2B5EF4-FFF2-40B4-BE49-F238E27FC236}">
                <a16:creationId xmlns="" xmlns:a16="http://schemas.microsoft.com/office/drawing/2014/main" id="{9B214BDE-4511-4A48-B9A1-0ADFC8848620}"/>
              </a:ext>
            </a:extLst>
          </p:cNvPr>
          <p:cNvSpPr/>
          <p:nvPr/>
        </p:nvSpPr>
        <p:spPr>
          <a:xfrm>
            <a:off x="5435159" y="1347688"/>
            <a:ext cx="1107716" cy="2912757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="" xmlns:a16="http://schemas.microsoft.com/office/drawing/2014/main" id="{85C14F1A-9317-409F-9505-7D3017570138}"/>
              </a:ext>
            </a:extLst>
          </p:cNvPr>
          <p:cNvSpPr/>
          <p:nvPr/>
        </p:nvSpPr>
        <p:spPr>
          <a:xfrm>
            <a:off x="3751087" y="1347687"/>
            <a:ext cx="1342780" cy="2912758"/>
          </a:xfrm>
          <a:custGeom>
            <a:avLst/>
            <a:gdLst>
              <a:gd name="connsiteX0" fmla="*/ 885467 w 2209800"/>
              <a:gd name="connsiteY0" fmla="*/ 1710437 h 4572000"/>
              <a:gd name="connsiteX1" fmla="*/ 892135 w 2209800"/>
              <a:gd name="connsiteY1" fmla="*/ 1752347 h 4572000"/>
              <a:gd name="connsiteX2" fmla="*/ 897850 w 2209800"/>
              <a:gd name="connsiteY2" fmla="*/ 1790447 h 4572000"/>
              <a:gd name="connsiteX3" fmla="*/ 904517 w 2209800"/>
              <a:gd name="connsiteY3" fmla="*/ 1932369 h 4572000"/>
              <a:gd name="connsiteX4" fmla="*/ 921662 w 2209800"/>
              <a:gd name="connsiteY4" fmla="*/ 2051432 h 4572000"/>
              <a:gd name="connsiteX5" fmla="*/ 928330 w 2209800"/>
              <a:gd name="connsiteY5" fmla="*/ 2101914 h 4572000"/>
              <a:gd name="connsiteX6" fmla="*/ 946427 w 2209800"/>
              <a:gd name="connsiteY6" fmla="*/ 2244789 h 4572000"/>
              <a:gd name="connsiteX7" fmla="*/ 962620 w 2209800"/>
              <a:gd name="connsiteY7" fmla="*/ 2288604 h 4572000"/>
              <a:gd name="connsiteX8" fmla="*/ 968335 w 2209800"/>
              <a:gd name="connsiteY8" fmla="*/ 2320037 h 4572000"/>
              <a:gd name="connsiteX9" fmla="*/ 973097 w 2209800"/>
              <a:gd name="connsiteY9" fmla="*/ 2427669 h 4572000"/>
              <a:gd name="connsiteX10" fmla="*/ 978812 w 2209800"/>
              <a:gd name="connsiteY10" fmla="*/ 2535302 h 4572000"/>
              <a:gd name="connsiteX11" fmla="*/ 984527 w 2209800"/>
              <a:gd name="connsiteY11" fmla="*/ 2573402 h 4572000"/>
              <a:gd name="connsiteX12" fmla="*/ 1006435 w 2209800"/>
              <a:gd name="connsiteY12" fmla="*/ 2653412 h 4572000"/>
              <a:gd name="connsiteX13" fmla="*/ 1032152 w 2209800"/>
              <a:gd name="connsiteY13" fmla="*/ 2803907 h 4572000"/>
              <a:gd name="connsiteX14" fmla="*/ 1064537 w 2209800"/>
              <a:gd name="connsiteY14" fmla="*/ 2968689 h 4572000"/>
              <a:gd name="connsiteX15" fmla="*/ 1080730 w 2209800"/>
              <a:gd name="connsiteY15" fmla="*/ 3057272 h 4572000"/>
              <a:gd name="connsiteX16" fmla="*/ 1086445 w 2209800"/>
              <a:gd name="connsiteY16" fmla="*/ 3086799 h 4572000"/>
              <a:gd name="connsiteX17" fmla="*/ 1071205 w 2209800"/>
              <a:gd name="connsiteY17" fmla="*/ 3240152 h 4572000"/>
              <a:gd name="connsiteX18" fmla="*/ 1031200 w 2209800"/>
              <a:gd name="connsiteY18" fmla="*/ 3353499 h 4572000"/>
              <a:gd name="connsiteX19" fmla="*/ 980717 w 2209800"/>
              <a:gd name="connsiteY19" fmla="*/ 3465894 h 4572000"/>
              <a:gd name="connsiteX20" fmla="*/ 928330 w 2209800"/>
              <a:gd name="connsiteY20" fmla="*/ 3567812 h 4572000"/>
              <a:gd name="connsiteX21" fmla="*/ 801647 w 2209800"/>
              <a:gd name="connsiteY21" fmla="*/ 3794507 h 4572000"/>
              <a:gd name="connsiteX22" fmla="*/ 793075 w 2209800"/>
              <a:gd name="connsiteY22" fmla="*/ 3816414 h 4572000"/>
              <a:gd name="connsiteX23" fmla="*/ 786407 w 2209800"/>
              <a:gd name="connsiteY23" fmla="*/ 3832607 h 4572000"/>
              <a:gd name="connsiteX24" fmla="*/ 734972 w 2209800"/>
              <a:gd name="connsiteY24" fmla="*/ 3904997 h 4572000"/>
              <a:gd name="connsiteX25" fmla="*/ 683537 w 2209800"/>
              <a:gd name="connsiteY25" fmla="*/ 3978339 h 4572000"/>
              <a:gd name="connsiteX26" fmla="*/ 614005 w 2209800"/>
              <a:gd name="connsiteY26" fmla="*/ 4091687 h 4572000"/>
              <a:gd name="connsiteX27" fmla="*/ 609242 w 2209800"/>
              <a:gd name="connsiteY27" fmla="*/ 4165982 h 4572000"/>
              <a:gd name="connsiteX28" fmla="*/ 646390 w 2209800"/>
              <a:gd name="connsiteY28" fmla="*/ 4245040 h 4572000"/>
              <a:gd name="connsiteX29" fmla="*/ 675917 w 2209800"/>
              <a:gd name="connsiteY29" fmla="*/ 4280282 h 4572000"/>
              <a:gd name="connsiteX30" fmla="*/ 686395 w 2209800"/>
              <a:gd name="connsiteY30" fmla="*/ 4306952 h 4572000"/>
              <a:gd name="connsiteX31" fmla="*/ 692110 w 2209800"/>
              <a:gd name="connsiteY31" fmla="*/ 4324097 h 4572000"/>
              <a:gd name="connsiteX32" fmla="*/ 793075 w 2209800"/>
              <a:gd name="connsiteY32" fmla="*/ 4383152 h 4572000"/>
              <a:gd name="connsiteX33" fmla="*/ 821650 w 2209800"/>
              <a:gd name="connsiteY33" fmla="*/ 4398392 h 4572000"/>
              <a:gd name="connsiteX34" fmla="*/ 854035 w 2209800"/>
              <a:gd name="connsiteY34" fmla="*/ 4415537 h 4572000"/>
              <a:gd name="connsiteX35" fmla="*/ 868322 w 2209800"/>
              <a:gd name="connsiteY35" fmla="*/ 4425062 h 4572000"/>
              <a:gd name="connsiteX36" fmla="*/ 887372 w 2209800"/>
              <a:gd name="connsiteY36" fmla="*/ 4444112 h 4572000"/>
              <a:gd name="connsiteX37" fmla="*/ 898802 w 2209800"/>
              <a:gd name="connsiteY37" fmla="*/ 4479355 h 4572000"/>
              <a:gd name="connsiteX38" fmla="*/ 890230 w 2209800"/>
              <a:gd name="connsiteY38" fmla="*/ 4500309 h 4572000"/>
              <a:gd name="connsiteX39" fmla="*/ 854035 w 2209800"/>
              <a:gd name="connsiteY39" fmla="*/ 4511740 h 4572000"/>
              <a:gd name="connsiteX40" fmla="*/ 772120 w 2209800"/>
              <a:gd name="connsiteY40" fmla="*/ 4520312 h 4572000"/>
              <a:gd name="connsiteX41" fmla="*/ 739735 w 2209800"/>
              <a:gd name="connsiteY41" fmla="*/ 4525074 h 4572000"/>
              <a:gd name="connsiteX42" fmla="*/ 699730 w 2209800"/>
              <a:gd name="connsiteY42" fmla="*/ 4525074 h 4572000"/>
              <a:gd name="connsiteX43" fmla="*/ 545425 w 2209800"/>
              <a:gd name="connsiteY43" fmla="*/ 4504119 h 4572000"/>
              <a:gd name="connsiteX44" fmla="*/ 506372 w 2209800"/>
              <a:gd name="connsiteY44" fmla="*/ 4501262 h 4572000"/>
              <a:gd name="connsiteX45" fmla="*/ 495895 w 2209800"/>
              <a:gd name="connsiteY45" fmla="*/ 4508882 h 4572000"/>
              <a:gd name="connsiteX46" fmla="*/ 470177 w 2209800"/>
              <a:gd name="connsiteY46" fmla="*/ 4525074 h 4572000"/>
              <a:gd name="connsiteX47" fmla="*/ 388262 w 2209800"/>
              <a:gd name="connsiteY47" fmla="*/ 4525074 h 4572000"/>
              <a:gd name="connsiteX48" fmla="*/ 358735 w 2209800"/>
              <a:gd name="connsiteY48" fmla="*/ 4523169 h 4572000"/>
              <a:gd name="connsiteX49" fmla="*/ 353020 w 2209800"/>
              <a:gd name="connsiteY49" fmla="*/ 4547934 h 4572000"/>
              <a:gd name="connsiteX50" fmla="*/ 316825 w 2209800"/>
              <a:gd name="connsiteY50" fmla="*/ 4568890 h 4572000"/>
              <a:gd name="connsiteX51" fmla="*/ 287297 w 2209800"/>
              <a:gd name="connsiteY51" fmla="*/ 4562222 h 4572000"/>
              <a:gd name="connsiteX52" fmla="*/ 175855 w 2209800"/>
              <a:gd name="connsiteY52" fmla="*/ 4508882 h 4572000"/>
              <a:gd name="connsiteX53" fmla="*/ 85367 w 2209800"/>
              <a:gd name="connsiteY53" fmla="*/ 4374580 h 4572000"/>
              <a:gd name="connsiteX54" fmla="*/ 74890 w 2209800"/>
              <a:gd name="connsiteY54" fmla="*/ 4325049 h 4572000"/>
              <a:gd name="connsiteX55" fmla="*/ 81557 w 2209800"/>
              <a:gd name="connsiteY55" fmla="*/ 4298380 h 4572000"/>
              <a:gd name="connsiteX56" fmla="*/ 84415 w 2209800"/>
              <a:gd name="connsiteY56" fmla="*/ 4290759 h 4572000"/>
              <a:gd name="connsiteX57" fmla="*/ 72032 w 2209800"/>
              <a:gd name="connsiteY57" fmla="*/ 4205034 h 4572000"/>
              <a:gd name="connsiteX58" fmla="*/ 46315 w 2209800"/>
              <a:gd name="connsiteY58" fmla="*/ 4178364 h 4572000"/>
              <a:gd name="connsiteX59" fmla="*/ 37742 w 2209800"/>
              <a:gd name="connsiteY59" fmla="*/ 4167887 h 4572000"/>
              <a:gd name="connsiteX60" fmla="*/ 12977 w 2209800"/>
              <a:gd name="connsiteY60" fmla="*/ 4050729 h 4572000"/>
              <a:gd name="connsiteX61" fmla="*/ 7262 w 2209800"/>
              <a:gd name="connsiteY61" fmla="*/ 4008819 h 4572000"/>
              <a:gd name="connsiteX62" fmla="*/ 22502 w 2209800"/>
              <a:gd name="connsiteY62" fmla="*/ 3985959 h 4572000"/>
              <a:gd name="connsiteX63" fmla="*/ 53935 w 2209800"/>
              <a:gd name="connsiteY63" fmla="*/ 3975482 h 4572000"/>
              <a:gd name="connsiteX64" fmla="*/ 62507 w 2209800"/>
              <a:gd name="connsiteY64" fmla="*/ 3974529 h 4572000"/>
              <a:gd name="connsiteX65" fmla="*/ 120610 w 2209800"/>
              <a:gd name="connsiteY65" fmla="*/ 3955479 h 4572000"/>
              <a:gd name="connsiteX66" fmla="*/ 182522 w 2209800"/>
              <a:gd name="connsiteY66" fmla="*/ 3945954 h 4572000"/>
              <a:gd name="connsiteX67" fmla="*/ 207287 w 2209800"/>
              <a:gd name="connsiteY67" fmla="*/ 3932619 h 4572000"/>
              <a:gd name="connsiteX68" fmla="*/ 233005 w 2209800"/>
              <a:gd name="connsiteY68" fmla="*/ 3907854 h 4572000"/>
              <a:gd name="connsiteX69" fmla="*/ 228242 w 2209800"/>
              <a:gd name="connsiteY69" fmla="*/ 3892614 h 4572000"/>
              <a:gd name="connsiteX70" fmla="*/ 219670 w 2209800"/>
              <a:gd name="connsiteY70" fmla="*/ 3876422 h 4572000"/>
              <a:gd name="connsiteX71" fmla="*/ 228242 w 2209800"/>
              <a:gd name="connsiteY71" fmla="*/ 3838322 h 4572000"/>
              <a:gd name="connsiteX72" fmla="*/ 231100 w 2209800"/>
              <a:gd name="connsiteY72" fmla="*/ 3817367 h 4572000"/>
              <a:gd name="connsiteX73" fmla="*/ 232052 w 2209800"/>
              <a:gd name="connsiteY73" fmla="*/ 3781172 h 4572000"/>
              <a:gd name="connsiteX74" fmla="*/ 227290 w 2209800"/>
              <a:gd name="connsiteY74" fmla="*/ 3730689 h 4572000"/>
              <a:gd name="connsiteX75" fmla="*/ 221575 w 2209800"/>
              <a:gd name="connsiteY75" fmla="*/ 3612579 h 4572000"/>
              <a:gd name="connsiteX76" fmla="*/ 220622 w 2209800"/>
              <a:gd name="connsiteY76" fmla="*/ 3493517 h 4572000"/>
              <a:gd name="connsiteX77" fmla="*/ 215860 w 2209800"/>
              <a:gd name="connsiteY77" fmla="*/ 3317304 h 4572000"/>
              <a:gd name="connsiteX78" fmla="*/ 201572 w 2209800"/>
              <a:gd name="connsiteY78" fmla="*/ 3209672 h 4572000"/>
              <a:gd name="connsiteX79" fmla="*/ 183475 w 2209800"/>
              <a:gd name="connsiteY79" fmla="*/ 3084894 h 4572000"/>
              <a:gd name="connsiteX80" fmla="*/ 172997 w 2209800"/>
              <a:gd name="connsiteY80" fmla="*/ 2980119 h 4572000"/>
              <a:gd name="connsiteX81" fmla="*/ 172045 w 2209800"/>
              <a:gd name="connsiteY81" fmla="*/ 2974404 h 4572000"/>
              <a:gd name="connsiteX82" fmla="*/ 165377 w 2209800"/>
              <a:gd name="connsiteY82" fmla="*/ 2844864 h 4572000"/>
              <a:gd name="connsiteX83" fmla="*/ 154900 w 2209800"/>
              <a:gd name="connsiteY83" fmla="*/ 2724849 h 4572000"/>
              <a:gd name="connsiteX84" fmla="*/ 154900 w 2209800"/>
              <a:gd name="connsiteY84" fmla="*/ 2719134 h 4572000"/>
              <a:gd name="connsiteX85" fmla="*/ 148232 w 2209800"/>
              <a:gd name="connsiteY85" fmla="*/ 2607692 h 4572000"/>
              <a:gd name="connsiteX86" fmla="*/ 143470 w 2209800"/>
              <a:gd name="connsiteY86" fmla="*/ 2587689 h 4572000"/>
              <a:gd name="connsiteX87" fmla="*/ 105370 w 2209800"/>
              <a:gd name="connsiteY87" fmla="*/ 2455292 h 4572000"/>
              <a:gd name="connsiteX88" fmla="*/ 96797 w 2209800"/>
              <a:gd name="connsiteY88" fmla="*/ 2437194 h 4572000"/>
              <a:gd name="connsiteX89" fmla="*/ 75842 w 2209800"/>
              <a:gd name="connsiteY89" fmla="*/ 2390522 h 4572000"/>
              <a:gd name="connsiteX90" fmla="*/ 63460 w 2209800"/>
              <a:gd name="connsiteY90" fmla="*/ 2282889 h 4572000"/>
              <a:gd name="connsiteX91" fmla="*/ 62507 w 2209800"/>
              <a:gd name="connsiteY91" fmla="*/ 2242884 h 4572000"/>
              <a:gd name="connsiteX92" fmla="*/ 57745 w 2209800"/>
              <a:gd name="connsiteY92" fmla="*/ 2176209 h 4572000"/>
              <a:gd name="connsiteX93" fmla="*/ 58697 w 2209800"/>
              <a:gd name="connsiteY93" fmla="*/ 2160969 h 4572000"/>
              <a:gd name="connsiteX94" fmla="*/ 61555 w 2209800"/>
              <a:gd name="connsiteY94" fmla="*/ 2131442 h 4572000"/>
              <a:gd name="connsiteX95" fmla="*/ 91082 w 2209800"/>
              <a:gd name="connsiteY95" fmla="*/ 1947609 h 4572000"/>
              <a:gd name="connsiteX96" fmla="*/ 154900 w 2209800"/>
              <a:gd name="connsiteY96" fmla="*/ 1763777 h 4572000"/>
              <a:gd name="connsiteX97" fmla="*/ 158710 w 2209800"/>
              <a:gd name="connsiteY97" fmla="*/ 1719009 h 4572000"/>
              <a:gd name="connsiteX98" fmla="*/ 103465 w 2209800"/>
              <a:gd name="connsiteY98" fmla="*/ 1514222 h 4572000"/>
              <a:gd name="connsiteX99" fmla="*/ 73937 w 2209800"/>
              <a:gd name="connsiteY99" fmla="*/ 1451357 h 4572000"/>
              <a:gd name="connsiteX100" fmla="*/ 50125 w 2209800"/>
              <a:gd name="connsiteY100" fmla="*/ 1349439 h 4572000"/>
              <a:gd name="connsiteX101" fmla="*/ 30122 w 2209800"/>
              <a:gd name="connsiteY101" fmla="*/ 1281812 h 4572000"/>
              <a:gd name="connsiteX102" fmla="*/ 13930 w 2209800"/>
              <a:gd name="connsiteY102" fmla="*/ 1237044 h 4572000"/>
              <a:gd name="connsiteX103" fmla="*/ 8215 w 2209800"/>
              <a:gd name="connsiteY103" fmla="*/ 1079882 h 4572000"/>
              <a:gd name="connsiteX104" fmla="*/ 18692 w 2209800"/>
              <a:gd name="connsiteY104" fmla="*/ 997014 h 4572000"/>
              <a:gd name="connsiteX105" fmla="*/ 25360 w 2209800"/>
              <a:gd name="connsiteY105" fmla="*/ 942722 h 4572000"/>
              <a:gd name="connsiteX106" fmla="*/ 77747 w 2209800"/>
              <a:gd name="connsiteY106" fmla="*/ 799847 h 4572000"/>
              <a:gd name="connsiteX107" fmla="*/ 106322 w 2209800"/>
              <a:gd name="connsiteY107" fmla="*/ 736982 h 4572000"/>
              <a:gd name="connsiteX108" fmla="*/ 116800 w 2209800"/>
              <a:gd name="connsiteY108" fmla="*/ 715074 h 4572000"/>
              <a:gd name="connsiteX109" fmla="*/ 146327 w 2209800"/>
              <a:gd name="connsiteY109" fmla="*/ 616967 h 4572000"/>
              <a:gd name="connsiteX110" fmla="*/ 185380 w 2209800"/>
              <a:gd name="connsiteY110" fmla="*/ 563627 h 4572000"/>
              <a:gd name="connsiteX111" fmla="*/ 196810 w 2209800"/>
              <a:gd name="connsiteY111" fmla="*/ 560769 h 4572000"/>
              <a:gd name="connsiteX112" fmla="*/ 233957 w 2209800"/>
              <a:gd name="connsiteY112" fmla="*/ 543624 h 4572000"/>
              <a:gd name="connsiteX113" fmla="*/ 250150 w 2209800"/>
              <a:gd name="connsiteY113" fmla="*/ 486474 h 4572000"/>
              <a:gd name="connsiteX114" fmla="*/ 241577 w 2209800"/>
              <a:gd name="connsiteY114" fmla="*/ 438849 h 4572000"/>
              <a:gd name="connsiteX115" fmla="*/ 238720 w 2209800"/>
              <a:gd name="connsiteY115" fmla="*/ 424562 h 4572000"/>
              <a:gd name="connsiteX116" fmla="*/ 227290 w 2209800"/>
              <a:gd name="connsiteY116" fmla="*/ 350267 h 4572000"/>
              <a:gd name="connsiteX117" fmla="*/ 226337 w 2209800"/>
              <a:gd name="connsiteY117" fmla="*/ 341694 h 4572000"/>
              <a:gd name="connsiteX118" fmla="*/ 231100 w 2209800"/>
              <a:gd name="connsiteY118" fmla="*/ 283592 h 4572000"/>
              <a:gd name="connsiteX119" fmla="*/ 250150 w 2209800"/>
              <a:gd name="connsiteY119" fmla="*/ 201677 h 4572000"/>
              <a:gd name="connsiteX120" fmla="*/ 271105 w 2209800"/>
              <a:gd name="connsiteY120" fmla="*/ 155957 h 4572000"/>
              <a:gd name="connsiteX121" fmla="*/ 303490 w 2209800"/>
              <a:gd name="connsiteY121" fmla="*/ 101664 h 4572000"/>
              <a:gd name="connsiteX122" fmla="*/ 358735 w 2209800"/>
              <a:gd name="connsiteY122" fmla="*/ 38799 h 4572000"/>
              <a:gd name="connsiteX123" fmla="*/ 440650 w 2209800"/>
              <a:gd name="connsiteY123" fmla="*/ 13082 h 4572000"/>
              <a:gd name="connsiteX124" fmla="*/ 503515 w 2209800"/>
              <a:gd name="connsiteY124" fmla="*/ 8319 h 4572000"/>
              <a:gd name="connsiteX125" fmla="*/ 534947 w 2209800"/>
              <a:gd name="connsiteY125" fmla="*/ 21654 h 4572000"/>
              <a:gd name="connsiteX126" fmla="*/ 548282 w 2209800"/>
              <a:gd name="connsiteY126" fmla="*/ 24512 h 4572000"/>
              <a:gd name="connsiteX127" fmla="*/ 572095 w 2209800"/>
              <a:gd name="connsiteY127" fmla="*/ 26417 h 4572000"/>
              <a:gd name="connsiteX128" fmla="*/ 628292 w 2209800"/>
              <a:gd name="connsiteY128" fmla="*/ 46419 h 4572000"/>
              <a:gd name="connsiteX129" fmla="*/ 684490 w 2209800"/>
              <a:gd name="connsiteY129" fmla="*/ 67374 h 4572000"/>
              <a:gd name="connsiteX130" fmla="*/ 709255 w 2209800"/>
              <a:gd name="connsiteY130" fmla="*/ 85472 h 4572000"/>
              <a:gd name="connsiteX131" fmla="*/ 738782 w 2209800"/>
              <a:gd name="connsiteY131" fmla="*/ 103569 h 4572000"/>
              <a:gd name="connsiteX132" fmla="*/ 759737 w 2209800"/>
              <a:gd name="connsiteY132" fmla="*/ 131192 h 4572000"/>
              <a:gd name="connsiteX133" fmla="*/ 771167 w 2209800"/>
              <a:gd name="connsiteY133" fmla="*/ 139764 h 4572000"/>
              <a:gd name="connsiteX134" fmla="*/ 832127 w 2209800"/>
              <a:gd name="connsiteY134" fmla="*/ 195009 h 4572000"/>
              <a:gd name="connsiteX135" fmla="*/ 832127 w 2209800"/>
              <a:gd name="connsiteY135" fmla="*/ 215964 h 4572000"/>
              <a:gd name="connsiteX136" fmla="*/ 829270 w 2209800"/>
              <a:gd name="connsiteY136" fmla="*/ 235967 h 4572000"/>
              <a:gd name="connsiteX137" fmla="*/ 837842 w 2209800"/>
              <a:gd name="connsiteY137" fmla="*/ 255017 h 4572000"/>
              <a:gd name="connsiteX138" fmla="*/ 823555 w 2209800"/>
              <a:gd name="connsiteY138" fmla="*/ 266447 h 4572000"/>
              <a:gd name="connsiteX139" fmla="*/ 814030 w 2209800"/>
              <a:gd name="connsiteY139" fmla="*/ 267399 h 4572000"/>
              <a:gd name="connsiteX140" fmla="*/ 773072 w 2209800"/>
              <a:gd name="connsiteY140" fmla="*/ 283592 h 4572000"/>
              <a:gd name="connsiteX141" fmla="*/ 768310 w 2209800"/>
              <a:gd name="connsiteY141" fmla="*/ 287402 h 4572000"/>
              <a:gd name="connsiteX142" fmla="*/ 761642 w 2209800"/>
              <a:gd name="connsiteY142" fmla="*/ 322644 h 4572000"/>
              <a:gd name="connsiteX143" fmla="*/ 746402 w 2209800"/>
              <a:gd name="connsiteY143" fmla="*/ 404559 h 4572000"/>
              <a:gd name="connsiteX144" fmla="*/ 750212 w 2209800"/>
              <a:gd name="connsiteY144" fmla="*/ 420752 h 4572000"/>
              <a:gd name="connsiteX145" fmla="*/ 777835 w 2209800"/>
              <a:gd name="connsiteY145" fmla="*/ 487427 h 4572000"/>
              <a:gd name="connsiteX146" fmla="*/ 775930 w 2209800"/>
              <a:gd name="connsiteY146" fmla="*/ 519812 h 4572000"/>
              <a:gd name="connsiteX147" fmla="*/ 753070 w 2209800"/>
              <a:gd name="connsiteY147" fmla="*/ 536004 h 4572000"/>
              <a:gd name="connsiteX148" fmla="*/ 715922 w 2209800"/>
              <a:gd name="connsiteY148" fmla="*/ 566484 h 4572000"/>
              <a:gd name="connsiteX149" fmla="*/ 714017 w 2209800"/>
              <a:gd name="connsiteY149" fmla="*/ 574104 h 4572000"/>
              <a:gd name="connsiteX150" fmla="*/ 691157 w 2209800"/>
              <a:gd name="connsiteY150" fmla="*/ 606489 h 4572000"/>
              <a:gd name="connsiteX151" fmla="*/ 670202 w 2209800"/>
              <a:gd name="connsiteY151" fmla="*/ 643637 h 4572000"/>
              <a:gd name="connsiteX152" fmla="*/ 618767 w 2209800"/>
              <a:gd name="connsiteY152" fmla="*/ 695072 h 4572000"/>
              <a:gd name="connsiteX153" fmla="*/ 560665 w 2209800"/>
              <a:gd name="connsiteY153" fmla="*/ 677927 h 4572000"/>
              <a:gd name="connsiteX154" fmla="*/ 522565 w 2209800"/>
              <a:gd name="connsiteY154" fmla="*/ 659829 h 4572000"/>
              <a:gd name="connsiteX155" fmla="*/ 514945 w 2209800"/>
              <a:gd name="connsiteY155" fmla="*/ 661734 h 4572000"/>
              <a:gd name="connsiteX156" fmla="*/ 514945 w 2209800"/>
              <a:gd name="connsiteY156" fmla="*/ 669354 h 4572000"/>
              <a:gd name="connsiteX157" fmla="*/ 527327 w 2209800"/>
              <a:gd name="connsiteY157" fmla="*/ 686499 h 4572000"/>
              <a:gd name="connsiteX158" fmla="*/ 607337 w 2209800"/>
              <a:gd name="connsiteY158" fmla="*/ 783654 h 4572000"/>
              <a:gd name="connsiteX159" fmla="*/ 614957 w 2209800"/>
              <a:gd name="connsiteY159" fmla="*/ 799847 h 4572000"/>
              <a:gd name="connsiteX160" fmla="*/ 647342 w 2209800"/>
              <a:gd name="connsiteY160" fmla="*/ 859854 h 4572000"/>
              <a:gd name="connsiteX161" fmla="*/ 662582 w 2209800"/>
              <a:gd name="connsiteY161" fmla="*/ 895097 h 4572000"/>
              <a:gd name="connsiteX162" fmla="*/ 693062 w 2209800"/>
              <a:gd name="connsiteY162" fmla="*/ 953199 h 4572000"/>
              <a:gd name="connsiteX163" fmla="*/ 737830 w 2209800"/>
              <a:gd name="connsiteY163" fmla="*/ 1010349 h 4572000"/>
              <a:gd name="connsiteX164" fmla="*/ 745450 w 2209800"/>
              <a:gd name="connsiteY164" fmla="*/ 1040829 h 4572000"/>
              <a:gd name="connsiteX165" fmla="*/ 765452 w 2209800"/>
              <a:gd name="connsiteY165" fmla="*/ 1063689 h 4572000"/>
              <a:gd name="connsiteX166" fmla="*/ 781645 w 2209800"/>
              <a:gd name="connsiteY166" fmla="*/ 1062737 h 4572000"/>
              <a:gd name="connsiteX167" fmla="*/ 850225 w 2209800"/>
              <a:gd name="connsiteY167" fmla="*/ 1014159 h 4572000"/>
              <a:gd name="connsiteX168" fmla="*/ 875942 w 2209800"/>
              <a:gd name="connsiteY168" fmla="*/ 993204 h 4572000"/>
              <a:gd name="connsiteX169" fmla="*/ 914995 w 2209800"/>
              <a:gd name="connsiteY169" fmla="*/ 959867 h 4572000"/>
              <a:gd name="connsiteX170" fmla="*/ 980717 w 2209800"/>
              <a:gd name="connsiteY170" fmla="*/ 896049 h 4572000"/>
              <a:gd name="connsiteX171" fmla="*/ 1082635 w 2209800"/>
              <a:gd name="connsiteY171" fmla="*/ 800799 h 4572000"/>
              <a:gd name="connsiteX172" fmla="*/ 1120735 w 2209800"/>
              <a:gd name="connsiteY172" fmla="*/ 755079 h 4572000"/>
              <a:gd name="connsiteX173" fmla="*/ 1155977 w 2209800"/>
              <a:gd name="connsiteY173" fmla="*/ 665544 h 4572000"/>
              <a:gd name="connsiteX174" fmla="*/ 1169312 w 2209800"/>
              <a:gd name="connsiteY174" fmla="*/ 635064 h 4572000"/>
              <a:gd name="connsiteX175" fmla="*/ 1189315 w 2209800"/>
              <a:gd name="connsiteY175" fmla="*/ 613157 h 4572000"/>
              <a:gd name="connsiteX176" fmla="*/ 1292185 w 2209800"/>
              <a:gd name="connsiteY176" fmla="*/ 570294 h 4572000"/>
              <a:gd name="connsiteX177" fmla="*/ 1308377 w 2209800"/>
              <a:gd name="connsiteY177" fmla="*/ 568389 h 4572000"/>
              <a:gd name="connsiteX178" fmla="*/ 1314092 w 2209800"/>
              <a:gd name="connsiteY178" fmla="*/ 552197 h 4572000"/>
              <a:gd name="connsiteX179" fmla="*/ 1339810 w 2209800"/>
              <a:gd name="connsiteY179" fmla="*/ 415989 h 4572000"/>
              <a:gd name="connsiteX180" fmla="*/ 1362670 w 2209800"/>
              <a:gd name="connsiteY180" fmla="*/ 295022 h 4572000"/>
              <a:gd name="connsiteX181" fmla="*/ 1376957 w 2209800"/>
              <a:gd name="connsiteY181" fmla="*/ 199772 h 4572000"/>
              <a:gd name="connsiteX182" fmla="*/ 1420772 w 2209800"/>
              <a:gd name="connsiteY182" fmla="*/ 168339 h 4572000"/>
              <a:gd name="connsiteX183" fmla="*/ 1502687 w 2209800"/>
              <a:gd name="connsiteY183" fmla="*/ 196914 h 4572000"/>
              <a:gd name="connsiteX184" fmla="*/ 1726525 w 2209800"/>
              <a:gd name="connsiteY184" fmla="*/ 326454 h 4572000"/>
              <a:gd name="connsiteX185" fmla="*/ 1907500 w 2209800"/>
              <a:gd name="connsiteY185" fmla="*/ 446469 h 4572000"/>
              <a:gd name="connsiteX186" fmla="*/ 2032277 w 2209800"/>
              <a:gd name="connsiteY186" fmla="*/ 540767 h 4572000"/>
              <a:gd name="connsiteX187" fmla="*/ 2127527 w 2209800"/>
              <a:gd name="connsiteY187" fmla="*/ 624587 h 4572000"/>
              <a:gd name="connsiteX188" fmla="*/ 2143720 w 2209800"/>
              <a:gd name="connsiteY188" fmla="*/ 656972 h 4572000"/>
              <a:gd name="connsiteX189" fmla="*/ 2154197 w 2209800"/>
              <a:gd name="connsiteY189" fmla="*/ 681737 h 4572000"/>
              <a:gd name="connsiteX190" fmla="*/ 2201822 w 2209800"/>
              <a:gd name="connsiteY190" fmla="*/ 776987 h 4572000"/>
              <a:gd name="connsiteX191" fmla="*/ 2191345 w 2209800"/>
              <a:gd name="connsiteY191" fmla="*/ 810324 h 4572000"/>
              <a:gd name="connsiteX192" fmla="*/ 2128480 w 2209800"/>
              <a:gd name="connsiteY192" fmla="*/ 838899 h 4572000"/>
              <a:gd name="connsiteX193" fmla="*/ 1975127 w 2209800"/>
              <a:gd name="connsiteY193" fmla="*/ 909384 h 4572000"/>
              <a:gd name="connsiteX194" fmla="*/ 1919882 w 2209800"/>
              <a:gd name="connsiteY194" fmla="*/ 954152 h 4572000"/>
              <a:gd name="connsiteX195" fmla="*/ 1789390 w 2209800"/>
              <a:gd name="connsiteY195" fmla="*/ 1127507 h 4572000"/>
              <a:gd name="connsiteX196" fmla="*/ 1718905 w 2209800"/>
              <a:gd name="connsiteY196" fmla="*/ 1210374 h 4572000"/>
              <a:gd name="connsiteX197" fmla="*/ 1712237 w 2209800"/>
              <a:gd name="connsiteY197" fmla="*/ 1233234 h 4572000"/>
              <a:gd name="connsiteX198" fmla="*/ 1712237 w 2209800"/>
              <a:gd name="connsiteY198" fmla="*/ 1248474 h 4572000"/>
              <a:gd name="connsiteX199" fmla="*/ 1689377 w 2209800"/>
              <a:gd name="connsiteY199" fmla="*/ 1266572 h 4572000"/>
              <a:gd name="connsiteX200" fmla="*/ 1677947 w 2209800"/>
              <a:gd name="connsiteY200" fmla="*/ 1277049 h 4572000"/>
              <a:gd name="connsiteX201" fmla="*/ 1679852 w 2209800"/>
              <a:gd name="connsiteY201" fmla="*/ 1324674 h 4572000"/>
              <a:gd name="connsiteX202" fmla="*/ 1683662 w 2209800"/>
              <a:gd name="connsiteY202" fmla="*/ 1338009 h 4572000"/>
              <a:gd name="connsiteX203" fmla="*/ 1676042 w 2209800"/>
              <a:gd name="connsiteY203" fmla="*/ 1374204 h 4572000"/>
              <a:gd name="connsiteX204" fmla="*/ 1663660 w 2209800"/>
              <a:gd name="connsiteY204" fmla="*/ 1398969 h 4572000"/>
              <a:gd name="connsiteX205" fmla="*/ 1620797 w 2209800"/>
              <a:gd name="connsiteY205" fmla="*/ 1477074 h 4572000"/>
              <a:gd name="connsiteX206" fmla="*/ 1596032 w 2209800"/>
              <a:gd name="connsiteY206" fmla="*/ 1509459 h 4572000"/>
              <a:gd name="connsiteX207" fmla="*/ 1565552 w 2209800"/>
              <a:gd name="connsiteY207" fmla="*/ 1588517 h 4572000"/>
              <a:gd name="connsiteX208" fmla="*/ 1510307 w 2209800"/>
              <a:gd name="connsiteY208" fmla="*/ 1754252 h 4572000"/>
              <a:gd name="connsiteX209" fmla="*/ 1486495 w 2209800"/>
              <a:gd name="connsiteY209" fmla="*/ 1843787 h 4572000"/>
              <a:gd name="connsiteX210" fmla="*/ 1451252 w 2209800"/>
              <a:gd name="connsiteY210" fmla="*/ 1860932 h 4572000"/>
              <a:gd name="connsiteX211" fmla="*/ 1342667 w 2209800"/>
              <a:gd name="connsiteY211" fmla="*/ 1806639 h 4572000"/>
              <a:gd name="connsiteX212" fmla="*/ 1325522 w 2209800"/>
              <a:gd name="connsiteY212" fmla="*/ 1794257 h 4572000"/>
              <a:gd name="connsiteX213" fmla="*/ 1321712 w 2209800"/>
              <a:gd name="connsiteY213" fmla="*/ 1768539 h 4572000"/>
              <a:gd name="connsiteX214" fmla="*/ 1360765 w 2209800"/>
              <a:gd name="connsiteY214" fmla="*/ 1689482 h 4572000"/>
              <a:gd name="connsiteX215" fmla="*/ 1358860 w 2209800"/>
              <a:gd name="connsiteY215" fmla="*/ 1681862 h 4572000"/>
              <a:gd name="connsiteX216" fmla="*/ 1353145 w 2209800"/>
              <a:gd name="connsiteY216" fmla="*/ 1683767 h 4572000"/>
              <a:gd name="connsiteX217" fmla="*/ 1352192 w 2209800"/>
              <a:gd name="connsiteY217" fmla="*/ 1686624 h 4572000"/>
              <a:gd name="connsiteX218" fmla="*/ 1284565 w 2209800"/>
              <a:gd name="connsiteY218" fmla="*/ 1725677 h 4572000"/>
              <a:gd name="connsiteX219" fmla="*/ 1127402 w 2209800"/>
              <a:gd name="connsiteY219" fmla="*/ 1719009 h 4572000"/>
              <a:gd name="connsiteX220" fmla="*/ 1075015 w 2209800"/>
              <a:gd name="connsiteY220" fmla="*/ 1708532 h 4572000"/>
              <a:gd name="connsiteX221" fmla="*/ 979765 w 2209800"/>
              <a:gd name="connsiteY221" fmla="*/ 1695197 h 4572000"/>
              <a:gd name="connsiteX222" fmla="*/ 947380 w 2209800"/>
              <a:gd name="connsiteY222" fmla="*/ 1689482 h 4572000"/>
              <a:gd name="connsiteX223" fmla="*/ 935950 w 2209800"/>
              <a:gd name="connsiteY223" fmla="*/ 1688529 h 4572000"/>
              <a:gd name="connsiteX224" fmla="*/ 904517 w 2209800"/>
              <a:gd name="connsiteY224" fmla="*/ 1689482 h 4572000"/>
              <a:gd name="connsiteX225" fmla="*/ 885467 w 2209800"/>
              <a:gd name="connsiteY225" fmla="*/ 1710437 h 4572000"/>
              <a:gd name="connsiteX226" fmla="*/ 1225510 w 2209800"/>
              <a:gd name="connsiteY226" fmla="*/ 1051307 h 4572000"/>
              <a:gd name="connsiteX227" fmla="*/ 1219795 w 2209800"/>
              <a:gd name="connsiteY227" fmla="*/ 1039877 h 4572000"/>
              <a:gd name="connsiteX228" fmla="*/ 1209317 w 2209800"/>
              <a:gd name="connsiteY228" fmla="*/ 1047497 h 4572000"/>
              <a:gd name="connsiteX229" fmla="*/ 1189315 w 2209800"/>
              <a:gd name="connsiteY229" fmla="*/ 1070357 h 4572000"/>
              <a:gd name="connsiteX230" fmla="*/ 1111210 w 2209800"/>
              <a:gd name="connsiteY230" fmla="*/ 1141794 h 4572000"/>
              <a:gd name="connsiteX231" fmla="*/ 983575 w 2209800"/>
              <a:gd name="connsiteY231" fmla="*/ 1257047 h 4572000"/>
              <a:gd name="connsiteX232" fmla="*/ 883562 w 2209800"/>
              <a:gd name="connsiteY232" fmla="*/ 1344677 h 4572000"/>
              <a:gd name="connsiteX233" fmla="*/ 867370 w 2209800"/>
              <a:gd name="connsiteY233" fmla="*/ 1358964 h 4572000"/>
              <a:gd name="connsiteX234" fmla="*/ 869275 w 2209800"/>
              <a:gd name="connsiteY234" fmla="*/ 1381824 h 4572000"/>
              <a:gd name="connsiteX235" fmla="*/ 900707 w 2209800"/>
              <a:gd name="connsiteY235" fmla="*/ 1388492 h 4572000"/>
              <a:gd name="connsiteX236" fmla="*/ 959762 w 2209800"/>
              <a:gd name="connsiteY236" fmla="*/ 1378014 h 4572000"/>
              <a:gd name="connsiteX237" fmla="*/ 977860 w 2209800"/>
              <a:gd name="connsiteY237" fmla="*/ 1378014 h 4572000"/>
              <a:gd name="connsiteX238" fmla="*/ 1017865 w 2209800"/>
              <a:gd name="connsiteY238" fmla="*/ 1390397 h 4572000"/>
              <a:gd name="connsiteX239" fmla="*/ 1092160 w 2209800"/>
              <a:gd name="connsiteY239" fmla="*/ 1401827 h 4572000"/>
              <a:gd name="connsiteX240" fmla="*/ 1178837 w 2209800"/>
              <a:gd name="connsiteY240" fmla="*/ 1394207 h 4572000"/>
              <a:gd name="connsiteX241" fmla="*/ 1212175 w 2209800"/>
              <a:gd name="connsiteY241" fmla="*/ 1358964 h 4572000"/>
              <a:gd name="connsiteX242" fmla="*/ 1218842 w 2209800"/>
              <a:gd name="connsiteY242" fmla="*/ 1131317 h 4572000"/>
              <a:gd name="connsiteX243" fmla="*/ 1225510 w 2209800"/>
              <a:gd name="connsiteY243" fmla="*/ 1051307 h 4572000"/>
              <a:gd name="connsiteX244" fmla="*/ 574000 w 2209800"/>
              <a:gd name="connsiteY244" fmla="*/ 3282062 h 4572000"/>
              <a:gd name="connsiteX245" fmla="*/ 576857 w 2209800"/>
              <a:gd name="connsiteY245" fmla="*/ 3288729 h 4572000"/>
              <a:gd name="connsiteX246" fmla="*/ 579715 w 2209800"/>
              <a:gd name="connsiteY246" fmla="*/ 3280157 h 4572000"/>
              <a:gd name="connsiteX247" fmla="*/ 599717 w 2209800"/>
              <a:gd name="connsiteY247" fmla="*/ 3233484 h 4572000"/>
              <a:gd name="connsiteX248" fmla="*/ 619720 w 2209800"/>
              <a:gd name="connsiteY248" fmla="*/ 3218244 h 4572000"/>
              <a:gd name="connsiteX249" fmla="*/ 634007 w 2209800"/>
              <a:gd name="connsiteY249" fmla="*/ 3211577 h 4572000"/>
              <a:gd name="connsiteX250" fmla="*/ 652105 w 2209800"/>
              <a:gd name="connsiteY250" fmla="*/ 3183954 h 4572000"/>
              <a:gd name="connsiteX251" fmla="*/ 644485 w 2209800"/>
              <a:gd name="connsiteY251" fmla="*/ 3169667 h 4572000"/>
              <a:gd name="connsiteX252" fmla="*/ 619720 w 2209800"/>
              <a:gd name="connsiteY252" fmla="*/ 3131567 h 4572000"/>
              <a:gd name="connsiteX253" fmla="*/ 620672 w 2209800"/>
              <a:gd name="connsiteY253" fmla="*/ 3102992 h 4572000"/>
              <a:gd name="connsiteX254" fmla="*/ 602575 w 2209800"/>
              <a:gd name="connsiteY254" fmla="*/ 3070607 h 4572000"/>
              <a:gd name="connsiteX255" fmla="*/ 597812 w 2209800"/>
              <a:gd name="connsiteY255" fmla="*/ 3094419 h 4572000"/>
              <a:gd name="connsiteX256" fmla="*/ 593050 w 2209800"/>
              <a:gd name="connsiteY256" fmla="*/ 3129662 h 4572000"/>
              <a:gd name="connsiteX257" fmla="*/ 581620 w 2209800"/>
              <a:gd name="connsiteY257" fmla="*/ 3231579 h 4572000"/>
              <a:gd name="connsiteX258" fmla="*/ 574000 w 2209800"/>
              <a:gd name="connsiteY258" fmla="*/ 3282062 h 4572000"/>
              <a:gd name="connsiteX259" fmla="*/ 337780 w 2209800"/>
              <a:gd name="connsiteY259" fmla="*/ 4482212 h 4572000"/>
              <a:gd name="connsiteX260" fmla="*/ 329207 w 2209800"/>
              <a:gd name="connsiteY260" fmla="*/ 4370769 h 4572000"/>
              <a:gd name="connsiteX261" fmla="*/ 316825 w 2209800"/>
              <a:gd name="connsiteY261" fmla="*/ 4340290 h 4572000"/>
              <a:gd name="connsiteX262" fmla="*/ 308252 w 2209800"/>
              <a:gd name="connsiteY262" fmla="*/ 4340290 h 4572000"/>
              <a:gd name="connsiteX263" fmla="*/ 292060 w 2209800"/>
              <a:gd name="connsiteY263" fmla="*/ 4368865 h 4572000"/>
              <a:gd name="connsiteX264" fmla="*/ 289202 w 2209800"/>
              <a:gd name="connsiteY264" fmla="*/ 4401249 h 4572000"/>
              <a:gd name="connsiteX265" fmla="*/ 326350 w 2209800"/>
              <a:gd name="connsiteY265" fmla="*/ 4486974 h 4572000"/>
              <a:gd name="connsiteX266" fmla="*/ 333970 w 2209800"/>
              <a:gd name="connsiteY266" fmla="*/ 4495547 h 4572000"/>
              <a:gd name="connsiteX267" fmla="*/ 336827 w 2209800"/>
              <a:gd name="connsiteY267" fmla="*/ 4485069 h 4572000"/>
              <a:gd name="connsiteX268" fmla="*/ 337780 w 2209800"/>
              <a:gd name="connsiteY268" fmla="*/ 4482212 h 4572000"/>
              <a:gd name="connsiteX269" fmla="*/ 1225510 w 2209800"/>
              <a:gd name="connsiteY269" fmla="*/ 903669 h 4572000"/>
              <a:gd name="connsiteX270" fmla="*/ 1225510 w 2209800"/>
              <a:gd name="connsiteY270" fmla="*/ 903669 h 4572000"/>
              <a:gd name="connsiteX271" fmla="*/ 1225510 w 2209800"/>
              <a:gd name="connsiteY271" fmla="*/ 891287 h 4572000"/>
              <a:gd name="connsiteX272" fmla="*/ 1222652 w 2209800"/>
              <a:gd name="connsiteY272" fmla="*/ 862712 h 4572000"/>
              <a:gd name="connsiteX273" fmla="*/ 1194077 w 2209800"/>
              <a:gd name="connsiteY273" fmla="*/ 877952 h 4572000"/>
              <a:gd name="connsiteX274" fmla="*/ 1189315 w 2209800"/>
              <a:gd name="connsiteY274" fmla="*/ 881762 h 4572000"/>
              <a:gd name="connsiteX275" fmla="*/ 1187410 w 2209800"/>
              <a:gd name="connsiteY275" fmla="*/ 901764 h 4572000"/>
              <a:gd name="connsiteX276" fmla="*/ 1215985 w 2209800"/>
              <a:gd name="connsiteY276" fmla="*/ 936054 h 4572000"/>
              <a:gd name="connsiteX277" fmla="*/ 1222652 w 2209800"/>
              <a:gd name="connsiteY277" fmla="*/ 941769 h 4572000"/>
              <a:gd name="connsiteX278" fmla="*/ 1224557 w 2209800"/>
              <a:gd name="connsiteY278" fmla="*/ 933197 h 4572000"/>
              <a:gd name="connsiteX279" fmla="*/ 1225510 w 2209800"/>
              <a:gd name="connsiteY279" fmla="*/ 903669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209800" h="4572000">
                <a:moveTo>
                  <a:pt x="885467" y="1710437"/>
                </a:moveTo>
                <a:cubicBezTo>
                  <a:pt x="887372" y="1721867"/>
                  <a:pt x="890230" y="1737107"/>
                  <a:pt x="892135" y="1752347"/>
                </a:cubicBezTo>
                <a:cubicBezTo>
                  <a:pt x="894040" y="1764729"/>
                  <a:pt x="896897" y="1778064"/>
                  <a:pt x="897850" y="1790447"/>
                </a:cubicBezTo>
                <a:cubicBezTo>
                  <a:pt x="900707" y="1838072"/>
                  <a:pt x="899755" y="1885697"/>
                  <a:pt x="904517" y="1932369"/>
                </a:cubicBezTo>
                <a:cubicBezTo>
                  <a:pt x="908327" y="1972374"/>
                  <a:pt x="915947" y="2011427"/>
                  <a:pt x="921662" y="2051432"/>
                </a:cubicBezTo>
                <a:cubicBezTo>
                  <a:pt x="924520" y="2068577"/>
                  <a:pt x="926425" y="2084769"/>
                  <a:pt x="928330" y="2101914"/>
                </a:cubicBezTo>
                <a:cubicBezTo>
                  <a:pt x="934045" y="2149539"/>
                  <a:pt x="938807" y="2197164"/>
                  <a:pt x="946427" y="2244789"/>
                </a:cubicBezTo>
                <a:cubicBezTo>
                  <a:pt x="949285" y="2260029"/>
                  <a:pt x="949285" y="2277174"/>
                  <a:pt x="962620" y="2288604"/>
                </a:cubicBezTo>
                <a:cubicBezTo>
                  <a:pt x="972145" y="2297177"/>
                  <a:pt x="970240" y="2308607"/>
                  <a:pt x="968335" y="2320037"/>
                </a:cubicBezTo>
                <a:cubicBezTo>
                  <a:pt x="962620" y="2356232"/>
                  <a:pt x="961667" y="2391474"/>
                  <a:pt x="973097" y="2427669"/>
                </a:cubicBezTo>
                <a:cubicBezTo>
                  <a:pt x="983575" y="2461959"/>
                  <a:pt x="987385" y="2498154"/>
                  <a:pt x="978812" y="2535302"/>
                </a:cubicBezTo>
                <a:cubicBezTo>
                  <a:pt x="975955" y="2546732"/>
                  <a:pt x="977860" y="2562924"/>
                  <a:pt x="984527" y="2573402"/>
                </a:cubicBezTo>
                <a:cubicBezTo>
                  <a:pt x="1000720" y="2598167"/>
                  <a:pt x="1001672" y="2626742"/>
                  <a:pt x="1006435" y="2653412"/>
                </a:cubicBezTo>
                <a:cubicBezTo>
                  <a:pt x="1015960" y="2703894"/>
                  <a:pt x="1022627" y="2754377"/>
                  <a:pt x="1032152" y="2803907"/>
                </a:cubicBezTo>
                <a:cubicBezTo>
                  <a:pt x="1042630" y="2859152"/>
                  <a:pt x="1054060" y="2913444"/>
                  <a:pt x="1064537" y="2968689"/>
                </a:cubicBezTo>
                <a:cubicBezTo>
                  <a:pt x="1070252" y="2998217"/>
                  <a:pt x="1075015" y="3027744"/>
                  <a:pt x="1080730" y="3057272"/>
                </a:cubicBezTo>
                <a:cubicBezTo>
                  <a:pt x="1082635" y="3066797"/>
                  <a:pt x="1084540" y="3077274"/>
                  <a:pt x="1086445" y="3086799"/>
                </a:cubicBezTo>
                <a:cubicBezTo>
                  <a:pt x="1098827" y="3140139"/>
                  <a:pt x="1092160" y="3189669"/>
                  <a:pt x="1071205" y="3240152"/>
                </a:cubicBezTo>
                <a:cubicBezTo>
                  <a:pt x="1055965" y="3277299"/>
                  <a:pt x="1045487" y="3316352"/>
                  <a:pt x="1031200" y="3353499"/>
                </a:cubicBezTo>
                <a:cubicBezTo>
                  <a:pt x="1015960" y="3391599"/>
                  <a:pt x="1002625" y="3430652"/>
                  <a:pt x="980717" y="3465894"/>
                </a:cubicBezTo>
                <a:cubicBezTo>
                  <a:pt x="960715" y="3498279"/>
                  <a:pt x="946427" y="3534474"/>
                  <a:pt x="928330" y="3567812"/>
                </a:cubicBezTo>
                <a:cubicBezTo>
                  <a:pt x="888325" y="3644964"/>
                  <a:pt x="846415" y="3720212"/>
                  <a:pt x="801647" y="3794507"/>
                </a:cubicBezTo>
                <a:cubicBezTo>
                  <a:pt x="797837" y="3801174"/>
                  <a:pt x="795932" y="3808794"/>
                  <a:pt x="793075" y="3816414"/>
                </a:cubicBezTo>
                <a:cubicBezTo>
                  <a:pt x="791170" y="3822129"/>
                  <a:pt x="789265" y="3827844"/>
                  <a:pt x="786407" y="3832607"/>
                </a:cubicBezTo>
                <a:cubicBezTo>
                  <a:pt x="773072" y="3859277"/>
                  <a:pt x="754975" y="3882137"/>
                  <a:pt x="734972" y="3904997"/>
                </a:cubicBezTo>
                <a:cubicBezTo>
                  <a:pt x="714970" y="3926904"/>
                  <a:pt x="698777" y="3953574"/>
                  <a:pt x="683537" y="3978339"/>
                </a:cubicBezTo>
                <a:cubicBezTo>
                  <a:pt x="659725" y="4015487"/>
                  <a:pt x="637817" y="4054539"/>
                  <a:pt x="614005" y="4091687"/>
                </a:cubicBezTo>
                <a:cubicBezTo>
                  <a:pt x="598765" y="4116452"/>
                  <a:pt x="592097" y="4138359"/>
                  <a:pt x="609242" y="4165982"/>
                </a:cubicBezTo>
                <a:cubicBezTo>
                  <a:pt x="624482" y="4190747"/>
                  <a:pt x="635912" y="4218369"/>
                  <a:pt x="646390" y="4245040"/>
                </a:cubicBezTo>
                <a:cubicBezTo>
                  <a:pt x="653057" y="4260280"/>
                  <a:pt x="660677" y="4273615"/>
                  <a:pt x="675917" y="4280282"/>
                </a:cubicBezTo>
                <a:cubicBezTo>
                  <a:pt x="688300" y="4285997"/>
                  <a:pt x="692110" y="4294569"/>
                  <a:pt x="686395" y="4306952"/>
                </a:cubicBezTo>
                <a:cubicBezTo>
                  <a:pt x="683537" y="4313619"/>
                  <a:pt x="683537" y="4318382"/>
                  <a:pt x="692110" y="4324097"/>
                </a:cubicBezTo>
                <a:cubicBezTo>
                  <a:pt x="724495" y="4346005"/>
                  <a:pt x="754975" y="4370769"/>
                  <a:pt x="793075" y="4383152"/>
                </a:cubicBezTo>
                <a:cubicBezTo>
                  <a:pt x="803552" y="4386962"/>
                  <a:pt x="814030" y="4391724"/>
                  <a:pt x="821650" y="4398392"/>
                </a:cubicBezTo>
                <a:cubicBezTo>
                  <a:pt x="831175" y="4406965"/>
                  <a:pt x="838795" y="4416490"/>
                  <a:pt x="854035" y="4415537"/>
                </a:cubicBezTo>
                <a:cubicBezTo>
                  <a:pt x="858797" y="4415537"/>
                  <a:pt x="864512" y="4421252"/>
                  <a:pt x="868322" y="4425062"/>
                </a:cubicBezTo>
                <a:cubicBezTo>
                  <a:pt x="874990" y="4430777"/>
                  <a:pt x="880705" y="4439349"/>
                  <a:pt x="887372" y="4444112"/>
                </a:cubicBezTo>
                <a:cubicBezTo>
                  <a:pt x="901660" y="4452684"/>
                  <a:pt x="906422" y="4463162"/>
                  <a:pt x="898802" y="4479355"/>
                </a:cubicBezTo>
                <a:cubicBezTo>
                  <a:pt x="895945" y="4486022"/>
                  <a:pt x="900707" y="4496499"/>
                  <a:pt x="890230" y="4500309"/>
                </a:cubicBezTo>
                <a:cubicBezTo>
                  <a:pt x="877847" y="4505072"/>
                  <a:pt x="864512" y="4513644"/>
                  <a:pt x="854035" y="4511740"/>
                </a:cubicBezTo>
                <a:cubicBezTo>
                  <a:pt x="825460" y="4506024"/>
                  <a:pt x="798790" y="4518407"/>
                  <a:pt x="772120" y="4520312"/>
                </a:cubicBezTo>
                <a:cubicBezTo>
                  <a:pt x="761642" y="4521265"/>
                  <a:pt x="750212" y="4524122"/>
                  <a:pt x="739735" y="4525074"/>
                </a:cubicBezTo>
                <a:cubicBezTo>
                  <a:pt x="726400" y="4526027"/>
                  <a:pt x="713065" y="4524122"/>
                  <a:pt x="699730" y="4525074"/>
                </a:cubicBezTo>
                <a:cubicBezTo>
                  <a:pt x="646390" y="4528884"/>
                  <a:pt x="595907" y="4516502"/>
                  <a:pt x="545425" y="4504119"/>
                </a:cubicBezTo>
                <a:cubicBezTo>
                  <a:pt x="533042" y="4501262"/>
                  <a:pt x="519707" y="4501262"/>
                  <a:pt x="506372" y="4501262"/>
                </a:cubicBezTo>
                <a:cubicBezTo>
                  <a:pt x="502562" y="4501262"/>
                  <a:pt x="496847" y="4506024"/>
                  <a:pt x="495895" y="4508882"/>
                </a:cubicBezTo>
                <a:cubicBezTo>
                  <a:pt x="492085" y="4523169"/>
                  <a:pt x="482560" y="4525074"/>
                  <a:pt x="470177" y="4525074"/>
                </a:cubicBezTo>
                <a:cubicBezTo>
                  <a:pt x="442555" y="4525074"/>
                  <a:pt x="414932" y="4525074"/>
                  <a:pt x="388262" y="4525074"/>
                </a:cubicBezTo>
                <a:cubicBezTo>
                  <a:pt x="378737" y="4525074"/>
                  <a:pt x="367307" y="4520312"/>
                  <a:pt x="358735" y="4523169"/>
                </a:cubicBezTo>
                <a:cubicBezTo>
                  <a:pt x="354925" y="4525074"/>
                  <a:pt x="355877" y="4539362"/>
                  <a:pt x="353020" y="4547934"/>
                </a:cubicBezTo>
                <a:cubicBezTo>
                  <a:pt x="346352" y="4566984"/>
                  <a:pt x="337780" y="4571747"/>
                  <a:pt x="316825" y="4568890"/>
                </a:cubicBezTo>
                <a:cubicBezTo>
                  <a:pt x="307300" y="4567937"/>
                  <a:pt x="296822" y="4566032"/>
                  <a:pt x="287297" y="4562222"/>
                </a:cubicBezTo>
                <a:cubicBezTo>
                  <a:pt x="249197" y="4546982"/>
                  <a:pt x="210145" y="4533647"/>
                  <a:pt x="175855" y="4508882"/>
                </a:cubicBezTo>
                <a:cubicBezTo>
                  <a:pt x="128230" y="4475544"/>
                  <a:pt x="100607" y="4429824"/>
                  <a:pt x="85367" y="4374580"/>
                </a:cubicBezTo>
                <a:cubicBezTo>
                  <a:pt x="80605" y="4358387"/>
                  <a:pt x="76795" y="4341242"/>
                  <a:pt x="74890" y="4325049"/>
                </a:cubicBezTo>
                <a:cubicBezTo>
                  <a:pt x="73937" y="4315524"/>
                  <a:pt x="69175" y="4305047"/>
                  <a:pt x="81557" y="4298380"/>
                </a:cubicBezTo>
                <a:cubicBezTo>
                  <a:pt x="83462" y="4297427"/>
                  <a:pt x="84415" y="4292665"/>
                  <a:pt x="84415" y="4290759"/>
                </a:cubicBezTo>
                <a:cubicBezTo>
                  <a:pt x="80605" y="4262184"/>
                  <a:pt x="78700" y="4232657"/>
                  <a:pt x="72032" y="4205034"/>
                </a:cubicBezTo>
                <a:cubicBezTo>
                  <a:pt x="69175" y="4194557"/>
                  <a:pt x="54887" y="4186937"/>
                  <a:pt x="46315" y="4178364"/>
                </a:cubicBezTo>
                <a:cubicBezTo>
                  <a:pt x="43457" y="4175507"/>
                  <a:pt x="37742" y="4171697"/>
                  <a:pt x="37742" y="4167887"/>
                </a:cubicBezTo>
                <a:cubicBezTo>
                  <a:pt x="29170" y="4128834"/>
                  <a:pt x="20597" y="4089782"/>
                  <a:pt x="12977" y="4050729"/>
                </a:cubicBezTo>
                <a:cubicBezTo>
                  <a:pt x="10120" y="4037394"/>
                  <a:pt x="8215" y="4023107"/>
                  <a:pt x="7262" y="4008819"/>
                </a:cubicBezTo>
                <a:cubicBezTo>
                  <a:pt x="6310" y="3997389"/>
                  <a:pt x="11072" y="3989769"/>
                  <a:pt x="22502" y="3985959"/>
                </a:cubicBezTo>
                <a:cubicBezTo>
                  <a:pt x="32980" y="3983102"/>
                  <a:pt x="43457" y="3978339"/>
                  <a:pt x="53935" y="3975482"/>
                </a:cubicBezTo>
                <a:cubicBezTo>
                  <a:pt x="56792" y="3974529"/>
                  <a:pt x="61555" y="3976434"/>
                  <a:pt x="62507" y="3974529"/>
                </a:cubicBezTo>
                <a:cubicBezTo>
                  <a:pt x="77747" y="3954527"/>
                  <a:pt x="101560" y="3962147"/>
                  <a:pt x="120610" y="3955479"/>
                </a:cubicBezTo>
                <a:cubicBezTo>
                  <a:pt x="141565" y="3947859"/>
                  <a:pt x="161567" y="3945002"/>
                  <a:pt x="182522" y="3945954"/>
                </a:cubicBezTo>
                <a:cubicBezTo>
                  <a:pt x="193952" y="3946907"/>
                  <a:pt x="200620" y="3942144"/>
                  <a:pt x="207287" y="3932619"/>
                </a:cubicBezTo>
                <a:cubicBezTo>
                  <a:pt x="213955" y="3923094"/>
                  <a:pt x="224432" y="3916427"/>
                  <a:pt x="233005" y="3907854"/>
                </a:cubicBezTo>
                <a:cubicBezTo>
                  <a:pt x="240625" y="3898329"/>
                  <a:pt x="239672" y="3894519"/>
                  <a:pt x="228242" y="3892614"/>
                </a:cubicBezTo>
                <a:cubicBezTo>
                  <a:pt x="217765" y="3890709"/>
                  <a:pt x="213002" y="3886899"/>
                  <a:pt x="219670" y="3876422"/>
                </a:cubicBezTo>
                <a:cubicBezTo>
                  <a:pt x="227290" y="3864992"/>
                  <a:pt x="228242" y="3851657"/>
                  <a:pt x="228242" y="3838322"/>
                </a:cubicBezTo>
                <a:cubicBezTo>
                  <a:pt x="228242" y="3831654"/>
                  <a:pt x="230147" y="3824034"/>
                  <a:pt x="231100" y="3817367"/>
                </a:cubicBezTo>
                <a:cubicBezTo>
                  <a:pt x="232052" y="3804984"/>
                  <a:pt x="235862" y="3791649"/>
                  <a:pt x="232052" y="3781172"/>
                </a:cubicBezTo>
                <a:cubicBezTo>
                  <a:pt x="226337" y="3764027"/>
                  <a:pt x="227290" y="3746882"/>
                  <a:pt x="227290" y="3730689"/>
                </a:cubicBezTo>
                <a:cubicBezTo>
                  <a:pt x="225385" y="3691637"/>
                  <a:pt x="222527" y="3652584"/>
                  <a:pt x="221575" y="3612579"/>
                </a:cubicBezTo>
                <a:cubicBezTo>
                  <a:pt x="220622" y="3572574"/>
                  <a:pt x="225385" y="3532569"/>
                  <a:pt x="220622" y="3493517"/>
                </a:cubicBezTo>
                <a:cubicBezTo>
                  <a:pt x="213955" y="3434462"/>
                  <a:pt x="219670" y="3376359"/>
                  <a:pt x="215860" y="3317304"/>
                </a:cubicBezTo>
                <a:cubicBezTo>
                  <a:pt x="213955" y="3281109"/>
                  <a:pt x="208240" y="3245867"/>
                  <a:pt x="201572" y="3209672"/>
                </a:cubicBezTo>
                <a:cubicBezTo>
                  <a:pt x="193952" y="3168714"/>
                  <a:pt x="187285" y="3126804"/>
                  <a:pt x="183475" y="3084894"/>
                </a:cubicBezTo>
                <a:cubicBezTo>
                  <a:pt x="180617" y="3049652"/>
                  <a:pt x="184427" y="3014409"/>
                  <a:pt x="172997" y="2980119"/>
                </a:cubicBezTo>
                <a:cubicBezTo>
                  <a:pt x="172045" y="2978214"/>
                  <a:pt x="172045" y="2976309"/>
                  <a:pt x="172045" y="2974404"/>
                </a:cubicBezTo>
                <a:cubicBezTo>
                  <a:pt x="170140" y="2931542"/>
                  <a:pt x="168235" y="2887727"/>
                  <a:pt x="165377" y="2844864"/>
                </a:cubicBezTo>
                <a:cubicBezTo>
                  <a:pt x="162520" y="2804859"/>
                  <a:pt x="158710" y="2764854"/>
                  <a:pt x="154900" y="2724849"/>
                </a:cubicBezTo>
                <a:cubicBezTo>
                  <a:pt x="154900" y="2722944"/>
                  <a:pt x="154900" y="2721039"/>
                  <a:pt x="154900" y="2719134"/>
                </a:cubicBezTo>
                <a:cubicBezTo>
                  <a:pt x="152995" y="2681987"/>
                  <a:pt x="150137" y="2644839"/>
                  <a:pt x="148232" y="2607692"/>
                </a:cubicBezTo>
                <a:cubicBezTo>
                  <a:pt x="147280" y="2601024"/>
                  <a:pt x="145375" y="2594357"/>
                  <a:pt x="143470" y="2587689"/>
                </a:cubicBezTo>
                <a:cubicBezTo>
                  <a:pt x="131087" y="2543874"/>
                  <a:pt x="118705" y="2499107"/>
                  <a:pt x="105370" y="2455292"/>
                </a:cubicBezTo>
                <a:cubicBezTo>
                  <a:pt x="103465" y="2448624"/>
                  <a:pt x="101560" y="2439099"/>
                  <a:pt x="96797" y="2437194"/>
                </a:cubicBezTo>
                <a:cubicBezTo>
                  <a:pt x="75842" y="2426717"/>
                  <a:pt x="77747" y="2406714"/>
                  <a:pt x="75842" y="2390522"/>
                </a:cubicBezTo>
                <a:cubicBezTo>
                  <a:pt x="72985" y="2354327"/>
                  <a:pt x="70127" y="2318132"/>
                  <a:pt x="63460" y="2282889"/>
                </a:cubicBezTo>
                <a:cubicBezTo>
                  <a:pt x="60602" y="2270507"/>
                  <a:pt x="63460" y="2256219"/>
                  <a:pt x="62507" y="2242884"/>
                </a:cubicBezTo>
                <a:cubicBezTo>
                  <a:pt x="61555" y="2220977"/>
                  <a:pt x="66317" y="2198117"/>
                  <a:pt x="57745" y="2176209"/>
                </a:cubicBezTo>
                <a:cubicBezTo>
                  <a:pt x="55840" y="2172399"/>
                  <a:pt x="58697" y="2166684"/>
                  <a:pt x="58697" y="2160969"/>
                </a:cubicBezTo>
                <a:cubicBezTo>
                  <a:pt x="59650" y="2151444"/>
                  <a:pt x="62507" y="2140967"/>
                  <a:pt x="61555" y="2131442"/>
                </a:cubicBezTo>
                <a:cubicBezTo>
                  <a:pt x="61555" y="2068577"/>
                  <a:pt x="75842" y="2008569"/>
                  <a:pt x="91082" y="1947609"/>
                </a:cubicBezTo>
                <a:cubicBezTo>
                  <a:pt x="107275" y="1884744"/>
                  <a:pt x="132992" y="1824737"/>
                  <a:pt x="154900" y="1763777"/>
                </a:cubicBezTo>
                <a:cubicBezTo>
                  <a:pt x="159662" y="1750442"/>
                  <a:pt x="159662" y="1734249"/>
                  <a:pt x="158710" y="1719009"/>
                </a:cubicBezTo>
                <a:cubicBezTo>
                  <a:pt x="152042" y="1647572"/>
                  <a:pt x="126325" y="1580897"/>
                  <a:pt x="103465" y="1514222"/>
                </a:cubicBezTo>
                <a:cubicBezTo>
                  <a:pt x="95845" y="1492314"/>
                  <a:pt x="84415" y="1472312"/>
                  <a:pt x="73937" y="1451357"/>
                </a:cubicBezTo>
                <a:cubicBezTo>
                  <a:pt x="57745" y="1418972"/>
                  <a:pt x="47267" y="1385634"/>
                  <a:pt x="50125" y="1349439"/>
                </a:cubicBezTo>
                <a:cubicBezTo>
                  <a:pt x="52030" y="1324674"/>
                  <a:pt x="45362" y="1302767"/>
                  <a:pt x="30122" y="1281812"/>
                </a:cubicBezTo>
                <a:cubicBezTo>
                  <a:pt x="21550" y="1269429"/>
                  <a:pt x="14882" y="1252284"/>
                  <a:pt x="13930" y="1237044"/>
                </a:cubicBezTo>
                <a:cubicBezTo>
                  <a:pt x="10120" y="1184657"/>
                  <a:pt x="8215" y="1132269"/>
                  <a:pt x="8215" y="1079882"/>
                </a:cubicBezTo>
                <a:cubicBezTo>
                  <a:pt x="8215" y="1052259"/>
                  <a:pt x="14882" y="1024637"/>
                  <a:pt x="18692" y="997014"/>
                </a:cubicBezTo>
                <a:cubicBezTo>
                  <a:pt x="20597" y="978917"/>
                  <a:pt x="23455" y="960819"/>
                  <a:pt x="25360" y="942722"/>
                </a:cubicBezTo>
                <a:cubicBezTo>
                  <a:pt x="31075" y="890334"/>
                  <a:pt x="52982" y="844614"/>
                  <a:pt x="77747" y="799847"/>
                </a:cubicBezTo>
                <a:cubicBezTo>
                  <a:pt x="89177" y="779844"/>
                  <a:pt x="102512" y="760794"/>
                  <a:pt x="106322" y="736982"/>
                </a:cubicBezTo>
                <a:cubicBezTo>
                  <a:pt x="107275" y="729362"/>
                  <a:pt x="111085" y="720789"/>
                  <a:pt x="116800" y="715074"/>
                </a:cubicBezTo>
                <a:cubicBezTo>
                  <a:pt x="142517" y="686499"/>
                  <a:pt x="140612" y="650304"/>
                  <a:pt x="146327" y="616967"/>
                </a:cubicBezTo>
                <a:cubicBezTo>
                  <a:pt x="151090" y="591249"/>
                  <a:pt x="163472" y="575057"/>
                  <a:pt x="185380" y="563627"/>
                </a:cubicBezTo>
                <a:cubicBezTo>
                  <a:pt x="189190" y="561722"/>
                  <a:pt x="193952" y="562674"/>
                  <a:pt x="196810" y="560769"/>
                </a:cubicBezTo>
                <a:cubicBezTo>
                  <a:pt x="208240" y="553149"/>
                  <a:pt x="227290" y="559817"/>
                  <a:pt x="233957" y="543624"/>
                </a:cubicBezTo>
                <a:cubicBezTo>
                  <a:pt x="241577" y="525527"/>
                  <a:pt x="252055" y="508382"/>
                  <a:pt x="250150" y="486474"/>
                </a:cubicBezTo>
                <a:cubicBezTo>
                  <a:pt x="248245" y="470282"/>
                  <a:pt x="251102" y="454089"/>
                  <a:pt x="241577" y="438849"/>
                </a:cubicBezTo>
                <a:cubicBezTo>
                  <a:pt x="238720" y="435039"/>
                  <a:pt x="239672" y="429324"/>
                  <a:pt x="238720" y="424562"/>
                </a:cubicBezTo>
                <a:cubicBezTo>
                  <a:pt x="234910" y="399797"/>
                  <a:pt x="231100" y="375032"/>
                  <a:pt x="227290" y="350267"/>
                </a:cubicBezTo>
                <a:cubicBezTo>
                  <a:pt x="227290" y="347409"/>
                  <a:pt x="225385" y="343599"/>
                  <a:pt x="226337" y="341694"/>
                </a:cubicBezTo>
                <a:cubicBezTo>
                  <a:pt x="232052" y="322644"/>
                  <a:pt x="225385" y="302642"/>
                  <a:pt x="231100" y="283592"/>
                </a:cubicBezTo>
                <a:cubicBezTo>
                  <a:pt x="238720" y="256922"/>
                  <a:pt x="244435" y="229299"/>
                  <a:pt x="250150" y="201677"/>
                </a:cubicBezTo>
                <a:cubicBezTo>
                  <a:pt x="253960" y="184532"/>
                  <a:pt x="259675" y="168339"/>
                  <a:pt x="271105" y="155957"/>
                </a:cubicBezTo>
                <a:cubicBezTo>
                  <a:pt x="285392" y="139764"/>
                  <a:pt x="294917" y="120714"/>
                  <a:pt x="303490" y="101664"/>
                </a:cubicBezTo>
                <a:cubicBezTo>
                  <a:pt x="315872" y="74994"/>
                  <a:pt x="336827" y="55944"/>
                  <a:pt x="358735" y="38799"/>
                </a:cubicBezTo>
                <a:cubicBezTo>
                  <a:pt x="382547" y="20702"/>
                  <a:pt x="411122" y="14987"/>
                  <a:pt x="440650" y="13082"/>
                </a:cubicBezTo>
                <a:cubicBezTo>
                  <a:pt x="461605" y="12129"/>
                  <a:pt x="482560" y="14987"/>
                  <a:pt x="503515" y="8319"/>
                </a:cubicBezTo>
                <a:cubicBezTo>
                  <a:pt x="515897" y="4509"/>
                  <a:pt x="528280" y="10224"/>
                  <a:pt x="534947" y="21654"/>
                </a:cubicBezTo>
                <a:cubicBezTo>
                  <a:pt x="539710" y="26417"/>
                  <a:pt x="541615" y="26417"/>
                  <a:pt x="548282" y="24512"/>
                </a:cubicBezTo>
                <a:cubicBezTo>
                  <a:pt x="555902" y="22607"/>
                  <a:pt x="565427" y="23559"/>
                  <a:pt x="572095" y="26417"/>
                </a:cubicBezTo>
                <a:cubicBezTo>
                  <a:pt x="590192" y="34989"/>
                  <a:pt x="610195" y="34989"/>
                  <a:pt x="628292" y="46419"/>
                </a:cubicBezTo>
                <a:cubicBezTo>
                  <a:pt x="644485" y="56897"/>
                  <a:pt x="666392" y="59754"/>
                  <a:pt x="684490" y="67374"/>
                </a:cubicBezTo>
                <a:cubicBezTo>
                  <a:pt x="694015" y="72137"/>
                  <a:pt x="701635" y="78804"/>
                  <a:pt x="709255" y="85472"/>
                </a:cubicBezTo>
                <a:cubicBezTo>
                  <a:pt x="717827" y="94044"/>
                  <a:pt x="726400" y="100712"/>
                  <a:pt x="738782" y="103569"/>
                </a:cubicBezTo>
                <a:cubicBezTo>
                  <a:pt x="750212" y="106427"/>
                  <a:pt x="751165" y="109284"/>
                  <a:pt x="759737" y="131192"/>
                </a:cubicBezTo>
                <a:cubicBezTo>
                  <a:pt x="761642" y="135002"/>
                  <a:pt x="766405" y="138812"/>
                  <a:pt x="771167" y="139764"/>
                </a:cubicBezTo>
                <a:cubicBezTo>
                  <a:pt x="800695" y="148337"/>
                  <a:pt x="812125" y="176912"/>
                  <a:pt x="832127" y="195009"/>
                </a:cubicBezTo>
                <a:cubicBezTo>
                  <a:pt x="835937" y="198819"/>
                  <a:pt x="835937" y="214059"/>
                  <a:pt x="832127" y="215964"/>
                </a:cubicBezTo>
                <a:cubicBezTo>
                  <a:pt x="820697" y="222632"/>
                  <a:pt x="826412" y="228347"/>
                  <a:pt x="829270" y="235967"/>
                </a:cubicBezTo>
                <a:cubicBezTo>
                  <a:pt x="832127" y="242634"/>
                  <a:pt x="835937" y="248349"/>
                  <a:pt x="837842" y="255017"/>
                </a:cubicBezTo>
                <a:cubicBezTo>
                  <a:pt x="840700" y="263589"/>
                  <a:pt x="834032" y="269304"/>
                  <a:pt x="823555" y="266447"/>
                </a:cubicBezTo>
                <a:cubicBezTo>
                  <a:pt x="820697" y="265494"/>
                  <a:pt x="816887" y="265494"/>
                  <a:pt x="814030" y="267399"/>
                </a:cubicBezTo>
                <a:cubicBezTo>
                  <a:pt x="800695" y="273114"/>
                  <a:pt x="790217" y="285497"/>
                  <a:pt x="773072" y="283592"/>
                </a:cubicBezTo>
                <a:cubicBezTo>
                  <a:pt x="771167" y="283592"/>
                  <a:pt x="768310" y="285497"/>
                  <a:pt x="768310" y="287402"/>
                </a:cubicBezTo>
                <a:cubicBezTo>
                  <a:pt x="765452" y="298832"/>
                  <a:pt x="762595" y="311214"/>
                  <a:pt x="761642" y="322644"/>
                </a:cubicBezTo>
                <a:cubicBezTo>
                  <a:pt x="757832" y="350267"/>
                  <a:pt x="761642" y="378842"/>
                  <a:pt x="746402" y="404559"/>
                </a:cubicBezTo>
                <a:cubicBezTo>
                  <a:pt x="744497" y="408369"/>
                  <a:pt x="748307" y="415989"/>
                  <a:pt x="750212" y="420752"/>
                </a:cubicBezTo>
                <a:cubicBezTo>
                  <a:pt x="758785" y="442659"/>
                  <a:pt x="768310" y="465519"/>
                  <a:pt x="777835" y="487427"/>
                </a:cubicBezTo>
                <a:cubicBezTo>
                  <a:pt x="782597" y="497904"/>
                  <a:pt x="781645" y="508382"/>
                  <a:pt x="775930" y="519812"/>
                </a:cubicBezTo>
                <a:cubicBezTo>
                  <a:pt x="771167" y="530289"/>
                  <a:pt x="764500" y="536957"/>
                  <a:pt x="753070" y="536004"/>
                </a:cubicBezTo>
                <a:cubicBezTo>
                  <a:pt x="731162" y="534099"/>
                  <a:pt x="719732" y="545529"/>
                  <a:pt x="715922" y="566484"/>
                </a:cubicBezTo>
                <a:cubicBezTo>
                  <a:pt x="715922" y="569342"/>
                  <a:pt x="714970" y="574104"/>
                  <a:pt x="714017" y="574104"/>
                </a:cubicBezTo>
                <a:cubicBezTo>
                  <a:pt x="696872" y="577914"/>
                  <a:pt x="705445" y="598869"/>
                  <a:pt x="691157" y="606489"/>
                </a:cubicBezTo>
                <a:cubicBezTo>
                  <a:pt x="677822" y="613157"/>
                  <a:pt x="670202" y="626492"/>
                  <a:pt x="670202" y="643637"/>
                </a:cubicBezTo>
                <a:cubicBezTo>
                  <a:pt x="670202" y="675069"/>
                  <a:pt x="651152" y="693167"/>
                  <a:pt x="618767" y="695072"/>
                </a:cubicBezTo>
                <a:cubicBezTo>
                  <a:pt x="597812" y="696024"/>
                  <a:pt x="577810" y="693167"/>
                  <a:pt x="560665" y="677927"/>
                </a:cubicBezTo>
                <a:cubicBezTo>
                  <a:pt x="550187" y="668402"/>
                  <a:pt x="535900" y="665544"/>
                  <a:pt x="522565" y="659829"/>
                </a:cubicBezTo>
                <a:cubicBezTo>
                  <a:pt x="520660" y="658877"/>
                  <a:pt x="515897" y="659829"/>
                  <a:pt x="514945" y="661734"/>
                </a:cubicBezTo>
                <a:cubicBezTo>
                  <a:pt x="513040" y="663639"/>
                  <a:pt x="513040" y="667449"/>
                  <a:pt x="514945" y="669354"/>
                </a:cubicBezTo>
                <a:cubicBezTo>
                  <a:pt x="518755" y="675069"/>
                  <a:pt x="522565" y="682689"/>
                  <a:pt x="527327" y="686499"/>
                </a:cubicBezTo>
                <a:cubicBezTo>
                  <a:pt x="563522" y="711264"/>
                  <a:pt x="584477" y="748412"/>
                  <a:pt x="607337" y="783654"/>
                </a:cubicBezTo>
                <a:cubicBezTo>
                  <a:pt x="610195" y="788417"/>
                  <a:pt x="613052" y="794132"/>
                  <a:pt x="614957" y="799847"/>
                </a:cubicBezTo>
                <a:cubicBezTo>
                  <a:pt x="620672" y="822707"/>
                  <a:pt x="632102" y="841757"/>
                  <a:pt x="647342" y="859854"/>
                </a:cubicBezTo>
                <a:cubicBezTo>
                  <a:pt x="654962" y="869379"/>
                  <a:pt x="660677" y="882714"/>
                  <a:pt x="662582" y="895097"/>
                </a:cubicBezTo>
                <a:cubicBezTo>
                  <a:pt x="665440" y="918909"/>
                  <a:pt x="679727" y="935102"/>
                  <a:pt x="693062" y="953199"/>
                </a:cubicBezTo>
                <a:cubicBezTo>
                  <a:pt x="707350" y="972249"/>
                  <a:pt x="723542" y="991299"/>
                  <a:pt x="737830" y="1010349"/>
                </a:cubicBezTo>
                <a:cubicBezTo>
                  <a:pt x="744497" y="1018922"/>
                  <a:pt x="750212" y="1026542"/>
                  <a:pt x="745450" y="1040829"/>
                </a:cubicBezTo>
                <a:cubicBezTo>
                  <a:pt x="741640" y="1053212"/>
                  <a:pt x="755927" y="1057974"/>
                  <a:pt x="765452" y="1063689"/>
                </a:cubicBezTo>
                <a:cubicBezTo>
                  <a:pt x="771167" y="1067499"/>
                  <a:pt x="775930" y="1066547"/>
                  <a:pt x="781645" y="1062737"/>
                </a:cubicBezTo>
                <a:cubicBezTo>
                  <a:pt x="804505" y="1046544"/>
                  <a:pt x="827365" y="1030352"/>
                  <a:pt x="850225" y="1014159"/>
                </a:cubicBezTo>
                <a:cubicBezTo>
                  <a:pt x="858797" y="1007492"/>
                  <a:pt x="867370" y="1000824"/>
                  <a:pt x="875942" y="993204"/>
                </a:cubicBezTo>
                <a:cubicBezTo>
                  <a:pt x="889277" y="981774"/>
                  <a:pt x="901660" y="970344"/>
                  <a:pt x="914995" y="959867"/>
                </a:cubicBezTo>
                <a:cubicBezTo>
                  <a:pt x="939760" y="940817"/>
                  <a:pt x="960715" y="919862"/>
                  <a:pt x="980717" y="896049"/>
                </a:cubicBezTo>
                <a:cubicBezTo>
                  <a:pt x="1010245" y="860807"/>
                  <a:pt x="1047392" y="831279"/>
                  <a:pt x="1082635" y="800799"/>
                </a:cubicBezTo>
                <a:cubicBezTo>
                  <a:pt x="1098827" y="787464"/>
                  <a:pt x="1113115" y="775082"/>
                  <a:pt x="1120735" y="755079"/>
                </a:cubicBezTo>
                <a:cubicBezTo>
                  <a:pt x="1132165" y="725552"/>
                  <a:pt x="1144547" y="695072"/>
                  <a:pt x="1155977" y="665544"/>
                </a:cubicBezTo>
                <a:cubicBezTo>
                  <a:pt x="1159787" y="655067"/>
                  <a:pt x="1163597" y="644589"/>
                  <a:pt x="1169312" y="635064"/>
                </a:cubicBezTo>
                <a:cubicBezTo>
                  <a:pt x="1174075" y="626492"/>
                  <a:pt x="1180742" y="616967"/>
                  <a:pt x="1189315" y="613157"/>
                </a:cubicBezTo>
                <a:cubicBezTo>
                  <a:pt x="1222652" y="597917"/>
                  <a:pt x="1257895" y="584582"/>
                  <a:pt x="1292185" y="570294"/>
                </a:cubicBezTo>
                <a:cubicBezTo>
                  <a:pt x="1296947" y="568389"/>
                  <a:pt x="1304567" y="571247"/>
                  <a:pt x="1308377" y="568389"/>
                </a:cubicBezTo>
                <a:cubicBezTo>
                  <a:pt x="1312187" y="564579"/>
                  <a:pt x="1313140" y="557912"/>
                  <a:pt x="1314092" y="552197"/>
                </a:cubicBezTo>
                <a:cubicBezTo>
                  <a:pt x="1322665" y="507429"/>
                  <a:pt x="1331237" y="461709"/>
                  <a:pt x="1339810" y="415989"/>
                </a:cubicBezTo>
                <a:cubicBezTo>
                  <a:pt x="1347430" y="375984"/>
                  <a:pt x="1356002" y="335979"/>
                  <a:pt x="1362670" y="295022"/>
                </a:cubicBezTo>
                <a:cubicBezTo>
                  <a:pt x="1368385" y="263589"/>
                  <a:pt x="1372195" y="231204"/>
                  <a:pt x="1376957" y="199772"/>
                </a:cubicBezTo>
                <a:cubicBezTo>
                  <a:pt x="1380767" y="174054"/>
                  <a:pt x="1396007" y="163577"/>
                  <a:pt x="1420772" y="168339"/>
                </a:cubicBezTo>
                <a:cubicBezTo>
                  <a:pt x="1450300" y="173102"/>
                  <a:pt x="1476017" y="185484"/>
                  <a:pt x="1502687" y="196914"/>
                </a:cubicBezTo>
                <a:cubicBezTo>
                  <a:pt x="1581745" y="231204"/>
                  <a:pt x="1654135" y="278829"/>
                  <a:pt x="1726525" y="326454"/>
                </a:cubicBezTo>
                <a:cubicBezTo>
                  <a:pt x="1786532" y="366459"/>
                  <a:pt x="1847492" y="406464"/>
                  <a:pt x="1907500" y="446469"/>
                </a:cubicBezTo>
                <a:cubicBezTo>
                  <a:pt x="1951315" y="475997"/>
                  <a:pt x="1992272" y="507429"/>
                  <a:pt x="2032277" y="540767"/>
                </a:cubicBezTo>
                <a:cubicBezTo>
                  <a:pt x="2064662" y="567437"/>
                  <a:pt x="2098952" y="593154"/>
                  <a:pt x="2127527" y="624587"/>
                </a:cubicBezTo>
                <a:cubicBezTo>
                  <a:pt x="2136100" y="633159"/>
                  <a:pt x="2147530" y="639827"/>
                  <a:pt x="2143720" y="656972"/>
                </a:cubicBezTo>
                <a:cubicBezTo>
                  <a:pt x="2141815" y="663639"/>
                  <a:pt x="2150387" y="673164"/>
                  <a:pt x="2154197" y="681737"/>
                </a:cubicBezTo>
                <a:cubicBezTo>
                  <a:pt x="2169437" y="713169"/>
                  <a:pt x="2185630" y="744602"/>
                  <a:pt x="2201822" y="776987"/>
                </a:cubicBezTo>
                <a:cubicBezTo>
                  <a:pt x="2211347" y="796989"/>
                  <a:pt x="2210395" y="800799"/>
                  <a:pt x="2191345" y="810324"/>
                </a:cubicBezTo>
                <a:cubicBezTo>
                  <a:pt x="2170390" y="820802"/>
                  <a:pt x="2149435" y="829374"/>
                  <a:pt x="2128480" y="838899"/>
                </a:cubicBezTo>
                <a:cubicBezTo>
                  <a:pt x="2077045" y="862712"/>
                  <a:pt x="2025610" y="885572"/>
                  <a:pt x="1975127" y="909384"/>
                </a:cubicBezTo>
                <a:cubicBezTo>
                  <a:pt x="1953220" y="919862"/>
                  <a:pt x="1935122" y="933197"/>
                  <a:pt x="1919882" y="954152"/>
                </a:cubicBezTo>
                <a:cubicBezTo>
                  <a:pt x="1877972" y="1013207"/>
                  <a:pt x="1833205" y="1070357"/>
                  <a:pt x="1789390" y="1127507"/>
                </a:cubicBezTo>
                <a:cubicBezTo>
                  <a:pt x="1767482" y="1156082"/>
                  <a:pt x="1742717" y="1182752"/>
                  <a:pt x="1718905" y="1210374"/>
                </a:cubicBezTo>
                <a:cubicBezTo>
                  <a:pt x="1713190" y="1217042"/>
                  <a:pt x="1705570" y="1222757"/>
                  <a:pt x="1712237" y="1233234"/>
                </a:cubicBezTo>
                <a:cubicBezTo>
                  <a:pt x="1714142" y="1237044"/>
                  <a:pt x="1713190" y="1242759"/>
                  <a:pt x="1712237" y="1248474"/>
                </a:cubicBezTo>
                <a:cubicBezTo>
                  <a:pt x="1711285" y="1265619"/>
                  <a:pt x="1707475" y="1268477"/>
                  <a:pt x="1689377" y="1266572"/>
                </a:cubicBezTo>
                <a:cubicBezTo>
                  <a:pt x="1679852" y="1265619"/>
                  <a:pt x="1675090" y="1269429"/>
                  <a:pt x="1677947" y="1277049"/>
                </a:cubicBezTo>
                <a:cubicBezTo>
                  <a:pt x="1685567" y="1293242"/>
                  <a:pt x="1695092" y="1307529"/>
                  <a:pt x="1679852" y="1324674"/>
                </a:cubicBezTo>
                <a:cubicBezTo>
                  <a:pt x="1677947" y="1326579"/>
                  <a:pt x="1681757" y="1333247"/>
                  <a:pt x="1683662" y="1338009"/>
                </a:cubicBezTo>
                <a:cubicBezTo>
                  <a:pt x="1691282" y="1358964"/>
                  <a:pt x="1692235" y="1362774"/>
                  <a:pt x="1676042" y="1374204"/>
                </a:cubicBezTo>
                <a:cubicBezTo>
                  <a:pt x="1665565" y="1380872"/>
                  <a:pt x="1663660" y="1388492"/>
                  <a:pt x="1663660" y="1398969"/>
                </a:cubicBezTo>
                <a:cubicBezTo>
                  <a:pt x="1663660" y="1433259"/>
                  <a:pt x="1649372" y="1457072"/>
                  <a:pt x="1620797" y="1477074"/>
                </a:cubicBezTo>
                <a:cubicBezTo>
                  <a:pt x="1610320" y="1484694"/>
                  <a:pt x="1601747" y="1497077"/>
                  <a:pt x="1596032" y="1509459"/>
                </a:cubicBezTo>
                <a:cubicBezTo>
                  <a:pt x="1584602" y="1535177"/>
                  <a:pt x="1574125" y="1561847"/>
                  <a:pt x="1565552" y="1588517"/>
                </a:cubicBezTo>
                <a:cubicBezTo>
                  <a:pt x="1546502" y="1643762"/>
                  <a:pt x="1528405" y="1699007"/>
                  <a:pt x="1510307" y="1754252"/>
                </a:cubicBezTo>
                <a:cubicBezTo>
                  <a:pt x="1500782" y="1783779"/>
                  <a:pt x="1494115" y="1814259"/>
                  <a:pt x="1486495" y="1843787"/>
                </a:cubicBezTo>
                <a:cubicBezTo>
                  <a:pt x="1481732" y="1862837"/>
                  <a:pt x="1469350" y="1869504"/>
                  <a:pt x="1451252" y="1860932"/>
                </a:cubicBezTo>
                <a:cubicBezTo>
                  <a:pt x="1415057" y="1843787"/>
                  <a:pt x="1378862" y="1824737"/>
                  <a:pt x="1342667" y="1806639"/>
                </a:cubicBezTo>
                <a:cubicBezTo>
                  <a:pt x="1336952" y="1803782"/>
                  <a:pt x="1331237" y="1799019"/>
                  <a:pt x="1325522" y="1794257"/>
                </a:cubicBezTo>
                <a:cubicBezTo>
                  <a:pt x="1315045" y="1786637"/>
                  <a:pt x="1315997" y="1779017"/>
                  <a:pt x="1321712" y="1768539"/>
                </a:cubicBezTo>
                <a:cubicBezTo>
                  <a:pt x="1335047" y="1742822"/>
                  <a:pt x="1348382" y="1716152"/>
                  <a:pt x="1360765" y="1689482"/>
                </a:cubicBezTo>
                <a:cubicBezTo>
                  <a:pt x="1361717" y="1687577"/>
                  <a:pt x="1359812" y="1684719"/>
                  <a:pt x="1358860" y="1681862"/>
                </a:cubicBezTo>
                <a:cubicBezTo>
                  <a:pt x="1356955" y="1682814"/>
                  <a:pt x="1355050" y="1682814"/>
                  <a:pt x="1353145" y="1683767"/>
                </a:cubicBezTo>
                <a:cubicBezTo>
                  <a:pt x="1352192" y="1683767"/>
                  <a:pt x="1352192" y="1685672"/>
                  <a:pt x="1352192" y="1686624"/>
                </a:cubicBezTo>
                <a:cubicBezTo>
                  <a:pt x="1330285" y="1726629"/>
                  <a:pt x="1329332" y="1728534"/>
                  <a:pt x="1284565" y="1725677"/>
                </a:cubicBezTo>
                <a:cubicBezTo>
                  <a:pt x="1232177" y="1722819"/>
                  <a:pt x="1179790" y="1719009"/>
                  <a:pt x="1127402" y="1719009"/>
                </a:cubicBezTo>
                <a:cubicBezTo>
                  <a:pt x="1110257" y="1719009"/>
                  <a:pt x="1092160" y="1711389"/>
                  <a:pt x="1075015" y="1708532"/>
                </a:cubicBezTo>
                <a:cubicBezTo>
                  <a:pt x="1043582" y="1703769"/>
                  <a:pt x="1011197" y="1699959"/>
                  <a:pt x="979765" y="1695197"/>
                </a:cubicBezTo>
                <a:cubicBezTo>
                  <a:pt x="969287" y="1693292"/>
                  <a:pt x="957857" y="1691387"/>
                  <a:pt x="947380" y="1689482"/>
                </a:cubicBezTo>
                <a:cubicBezTo>
                  <a:pt x="943570" y="1688529"/>
                  <a:pt x="938807" y="1686624"/>
                  <a:pt x="935950" y="1688529"/>
                </a:cubicBezTo>
                <a:cubicBezTo>
                  <a:pt x="925472" y="1694244"/>
                  <a:pt x="914995" y="1691387"/>
                  <a:pt x="904517" y="1689482"/>
                </a:cubicBezTo>
                <a:cubicBezTo>
                  <a:pt x="888325" y="1687577"/>
                  <a:pt x="885467" y="1690434"/>
                  <a:pt x="885467" y="1710437"/>
                </a:cubicBezTo>
                <a:close/>
                <a:moveTo>
                  <a:pt x="1225510" y="1051307"/>
                </a:moveTo>
                <a:cubicBezTo>
                  <a:pt x="1223605" y="1048449"/>
                  <a:pt x="1221700" y="1043687"/>
                  <a:pt x="1219795" y="1039877"/>
                </a:cubicBezTo>
                <a:cubicBezTo>
                  <a:pt x="1215985" y="1042734"/>
                  <a:pt x="1212175" y="1044639"/>
                  <a:pt x="1209317" y="1047497"/>
                </a:cubicBezTo>
                <a:cubicBezTo>
                  <a:pt x="1202650" y="1055117"/>
                  <a:pt x="1196935" y="1063689"/>
                  <a:pt x="1189315" y="1070357"/>
                </a:cubicBezTo>
                <a:cubicBezTo>
                  <a:pt x="1163597" y="1094169"/>
                  <a:pt x="1137880" y="1117982"/>
                  <a:pt x="1111210" y="1141794"/>
                </a:cubicBezTo>
                <a:cubicBezTo>
                  <a:pt x="1068347" y="1180847"/>
                  <a:pt x="1026437" y="1218947"/>
                  <a:pt x="983575" y="1257047"/>
                </a:cubicBezTo>
                <a:cubicBezTo>
                  <a:pt x="950237" y="1286574"/>
                  <a:pt x="916900" y="1315149"/>
                  <a:pt x="883562" y="1344677"/>
                </a:cubicBezTo>
                <a:cubicBezTo>
                  <a:pt x="877847" y="1349439"/>
                  <a:pt x="873085" y="1354202"/>
                  <a:pt x="867370" y="1358964"/>
                </a:cubicBezTo>
                <a:cubicBezTo>
                  <a:pt x="851177" y="1372299"/>
                  <a:pt x="850225" y="1373252"/>
                  <a:pt x="869275" y="1381824"/>
                </a:cubicBezTo>
                <a:cubicBezTo>
                  <a:pt x="878800" y="1385634"/>
                  <a:pt x="890230" y="1389444"/>
                  <a:pt x="900707" y="1388492"/>
                </a:cubicBezTo>
                <a:cubicBezTo>
                  <a:pt x="920710" y="1386587"/>
                  <a:pt x="939760" y="1380872"/>
                  <a:pt x="959762" y="1378014"/>
                </a:cubicBezTo>
                <a:cubicBezTo>
                  <a:pt x="965477" y="1377062"/>
                  <a:pt x="972145" y="1377062"/>
                  <a:pt x="977860" y="1378014"/>
                </a:cubicBezTo>
                <a:cubicBezTo>
                  <a:pt x="991195" y="1381824"/>
                  <a:pt x="1005482" y="1383729"/>
                  <a:pt x="1017865" y="1390397"/>
                </a:cubicBezTo>
                <a:cubicBezTo>
                  <a:pt x="1041677" y="1402779"/>
                  <a:pt x="1064537" y="1407542"/>
                  <a:pt x="1092160" y="1401827"/>
                </a:cubicBezTo>
                <a:cubicBezTo>
                  <a:pt x="1120735" y="1396112"/>
                  <a:pt x="1150262" y="1398969"/>
                  <a:pt x="1178837" y="1394207"/>
                </a:cubicBezTo>
                <a:cubicBezTo>
                  <a:pt x="1206460" y="1388492"/>
                  <a:pt x="1212175" y="1390397"/>
                  <a:pt x="1212175" y="1358964"/>
                </a:cubicBezTo>
                <a:cubicBezTo>
                  <a:pt x="1214080" y="1282764"/>
                  <a:pt x="1215985" y="1207517"/>
                  <a:pt x="1218842" y="1131317"/>
                </a:cubicBezTo>
                <a:cubicBezTo>
                  <a:pt x="1220747" y="1105599"/>
                  <a:pt x="1215985" y="1078929"/>
                  <a:pt x="1225510" y="1051307"/>
                </a:cubicBezTo>
                <a:close/>
                <a:moveTo>
                  <a:pt x="574000" y="3282062"/>
                </a:moveTo>
                <a:cubicBezTo>
                  <a:pt x="574000" y="3283014"/>
                  <a:pt x="575905" y="3285872"/>
                  <a:pt x="576857" y="3288729"/>
                </a:cubicBezTo>
                <a:cubicBezTo>
                  <a:pt x="577810" y="3285872"/>
                  <a:pt x="577810" y="3283014"/>
                  <a:pt x="579715" y="3280157"/>
                </a:cubicBezTo>
                <a:cubicBezTo>
                  <a:pt x="586382" y="3263964"/>
                  <a:pt x="593050" y="3248724"/>
                  <a:pt x="599717" y="3233484"/>
                </a:cubicBezTo>
                <a:cubicBezTo>
                  <a:pt x="603527" y="3224912"/>
                  <a:pt x="608290" y="3218244"/>
                  <a:pt x="619720" y="3218244"/>
                </a:cubicBezTo>
                <a:cubicBezTo>
                  <a:pt x="624482" y="3218244"/>
                  <a:pt x="631150" y="3215387"/>
                  <a:pt x="634007" y="3211577"/>
                </a:cubicBezTo>
                <a:cubicBezTo>
                  <a:pt x="640675" y="3203004"/>
                  <a:pt x="647342" y="3194432"/>
                  <a:pt x="652105" y="3183954"/>
                </a:cubicBezTo>
                <a:cubicBezTo>
                  <a:pt x="654010" y="3179192"/>
                  <a:pt x="651152" y="3173477"/>
                  <a:pt x="644485" y="3169667"/>
                </a:cubicBezTo>
                <a:cubicBezTo>
                  <a:pt x="630197" y="3162047"/>
                  <a:pt x="621625" y="3150617"/>
                  <a:pt x="619720" y="3131567"/>
                </a:cubicBezTo>
                <a:cubicBezTo>
                  <a:pt x="618767" y="3122042"/>
                  <a:pt x="617815" y="3112517"/>
                  <a:pt x="620672" y="3102992"/>
                </a:cubicBezTo>
                <a:cubicBezTo>
                  <a:pt x="622577" y="3097277"/>
                  <a:pt x="607337" y="3071559"/>
                  <a:pt x="602575" y="3070607"/>
                </a:cubicBezTo>
                <a:cubicBezTo>
                  <a:pt x="600670" y="3078227"/>
                  <a:pt x="599717" y="3086799"/>
                  <a:pt x="597812" y="3094419"/>
                </a:cubicBezTo>
                <a:cubicBezTo>
                  <a:pt x="595907" y="3105849"/>
                  <a:pt x="593050" y="3118232"/>
                  <a:pt x="593050" y="3129662"/>
                </a:cubicBezTo>
                <a:cubicBezTo>
                  <a:pt x="593050" y="3163952"/>
                  <a:pt x="588287" y="3197289"/>
                  <a:pt x="581620" y="3231579"/>
                </a:cubicBezTo>
                <a:cubicBezTo>
                  <a:pt x="577810" y="3247772"/>
                  <a:pt x="576857" y="3263964"/>
                  <a:pt x="574000" y="3282062"/>
                </a:cubicBezTo>
                <a:close/>
                <a:moveTo>
                  <a:pt x="337780" y="4482212"/>
                </a:moveTo>
                <a:cubicBezTo>
                  <a:pt x="334922" y="4442207"/>
                  <a:pt x="333017" y="4406965"/>
                  <a:pt x="329207" y="4370769"/>
                </a:cubicBezTo>
                <a:cubicBezTo>
                  <a:pt x="328255" y="4360292"/>
                  <a:pt x="321587" y="4349815"/>
                  <a:pt x="316825" y="4340290"/>
                </a:cubicBezTo>
                <a:cubicBezTo>
                  <a:pt x="315872" y="4339337"/>
                  <a:pt x="309205" y="4339337"/>
                  <a:pt x="308252" y="4340290"/>
                </a:cubicBezTo>
                <a:cubicBezTo>
                  <a:pt x="302537" y="4349815"/>
                  <a:pt x="299680" y="4361244"/>
                  <a:pt x="292060" y="4368865"/>
                </a:cubicBezTo>
                <a:cubicBezTo>
                  <a:pt x="281582" y="4380294"/>
                  <a:pt x="284440" y="4390772"/>
                  <a:pt x="289202" y="4401249"/>
                </a:cubicBezTo>
                <a:cubicBezTo>
                  <a:pt x="301585" y="4429824"/>
                  <a:pt x="313015" y="4458399"/>
                  <a:pt x="326350" y="4486974"/>
                </a:cubicBezTo>
                <a:cubicBezTo>
                  <a:pt x="328255" y="4490784"/>
                  <a:pt x="331112" y="4492690"/>
                  <a:pt x="333970" y="4495547"/>
                </a:cubicBezTo>
                <a:cubicBezTo>
                  <a:pt x="334922" y="4491737"/>
                  <a:pt x="335875" y="4487927"/>
                  <a:pt x="336827" y="4485069"/>
                </a:cubicBezTo>
                <a:cubicBezTo>
                  <a:pt x="336827" y="4484117"/>
                  <a:pt x="337780" y="4481259"/>
                  <a:pt x="337780" y="4482212"/>
                </a:cubicBezTo>
                <a:close/>
                <a:moveTo>
                  <a:pt x="1225510" y="903669"/>
                </a:moveTo>
                <a:cubicBezTo>
                  <a:pt x="1225510" y="903669"/>
                  <a:pt x="1225510" y="903669"/>
                  <a:pt x="1225510" y="903669"/>
                </a:cubicBezTo>
                <a:cubicBezTo>
                  <a:pt x="1225510" y="899859"/>
                  <a:pt x="1225510" y="896049"/>
                  <a:pt x="1225510" y="891287"/>
                </a:cubicBezTo>
                <a:cubicBezTo>
                  <a:pt x="1224557" y="881762"/>
                  <a:pt x="1223605" y="872237"/>
                  <a:pt x="1222652" y="862712"/>
                </a:cubicBezTo>
                <a:cubicBezTo>
                  <a:pt x="1213127" y="867474"/>
                  <a:pt x="1203602" y="873189"/>
                  <a:pt x="1194077" y="877952"/>
                </a:cubicBezTo>
                <a:cubicBezTo>
                  <a:pt x="1192172" y="878904"/>
                  <a:pt x="1191220" y="880809"/>
                  <a:pt x="1189315" y="881762"/>
                </a:cubicBezTo>
                <a:cubicBezTo>
                  <a:pt x="1177885" y="891287"/>
                  <a:pt x="1178837" y="891287"/>
                  <a:pt x="1187410" y="901764"/>
                </a:cubicBezTo>
                <a:cubicBezTo>
                  <a:pt x="1196935" y="913194"/>
                  <a:pt x="1206460" y="924624"/>
                  <a:pt x="1215985" y="936054"/>
                </a:cubicBezTo>
                <a:cubicBezTo>
                  <a:pt x="1217890" y="937959"/>
                  <a:pt x="1220747" y="939864"/>
                  <a:pt x="1222652" y="941769"/>
                </a:cubicBezTo>
                <a:cubicBezTo>
                  <a:pt x="1223605" y="938912"/>
                  <a:pt x="1224557" y="936054"/>
                  <a:pt x="1224557" y="933197"/>
                </a:cubicBezTo>
                <a:cubicBezTo>
                  <a:pt x="1225510" y="923672"/>
                  <a:pt x="1225510" y="914147"/>
                  <a:pt x="1225510" y="90366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="" xmlns:a16="http://schemas.microsoft.com/office/drawing/2014/main" id="{26688091-FB57-423C-A664-5CB3D4F00305}"/>
              </a:ext>
            </a:extLst>
          </p:cNvPr>
          <p:cNvSpPr/>
          <p:nvPr/>
        </p:nvSpPr>
        <p:spPr>
          <a:xfrm>
            <a:off x="2256829" y="1381063"/>
            <a:ext cx="1152966" cy="2846007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="" xmlns:a16="http://schemas.microsoft.com/office/drawing/2014/main" id="{60BAC3EE-5EA4-425A-B033-A8A4B7832DCD}"/>
              </a:ext>
            </a:extLst>
          </p:cNvPr>
          <p:cNvSpPr/>
          <p:nvPr/>
        </p:nvSpPr>
        <p:spPr>
          <a:xfrm>
            <a:off x="805048" y="1371961"/>
            <a:ext cx="1110489" cy="28642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4AF7CBA-06C1-491A-97DC-FB349749875A}"/>
              </a:ext>
            </a:extLst>
          </p:cNvPr>
          <p:cNvGrpSpPr/>
          <p:nvPr/>
        </p:nvGrpSpPr>
        <p:grpSpPr>
          <a:xfrm>
            <a:off x="7565903" y="1679755"/>
            <a:ext cx="4170675" cy="5225975"/>
            <a:chOff x="3656773" y="1401453"/>
            <a:chExt cx="4277532" cy="5359870"/>
          </a:xfrm>
        </p:grpSpPr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03687B2-3DAF-457E-BCFC-1E84D16CBCE7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0C846B72-0E6B-4ED1-A44B-CD9E0DE1DA53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5FF0D9F9-8FE6-4D8B-8EA4-A68BAE3F4FE9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55715E1E-F821-476D-95CD-5CDA38C393B9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7F1BEC9A-9A36-402C-B1DE-9604CD1D36A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53FFFE2A-D0A2-433B-B557-911489651978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E0E76FB0-CCC1-4B91-90A5-17FC81EC6788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42E1C903-C60A-4F14-9456-4BC48440E10B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258CCD03-5806-4B65-BC83-970597958486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7A4FD3B0-6705-42C2-A2A2-0B10FCD897C3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A954EEB-1089-4A77-9FF4-5D16A637BC04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E260DEBD-5080-48E6-8178-445979BA821E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EF8F0016-9BA3-4ECE-98C2-A7066A311E76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3656D592-94E0-4168-8552-FC4427AA9C65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96194801-E96D-418E-9E2E-3338F37EA80C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E51F51A9-4818-4350-83D0-30A2C023A7B9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FFE6006F-06F3-4E52-A0AC-6DDF1FF82CDF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DF4DF59E-673F-49FA-AB05-2BA4F5F2FF31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CE3C3682-FE8E-4D0F-B1E1-2D1BB30A154B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B14D67CA-15FE-486C-ABB8-891C638D23F4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BC54B6D3-7F76-40E7-A2CE-45D3EB64AEB7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A030ED55-0F94-4E44-8E96-BA601CD7439C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3F76E61C-918F-4E09-87A0-70D23E2951DC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9F6016F-5585-4CF4-831C-83AB4F4D976E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30A6853C-6502-4AAE-B0CF-43BF17B5B55D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7D0A4F03-1BAA-4E6A-98E2-1EF988E0EBFE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8704B306-D7C0-44D4-91D0-C9BCA892EF17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EE298112-DD88-4098-88D4-5DC6B013FFD6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AFD75F3-5E05-49A8-B289-0FD5F8F6625A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F0E32BA0-19EE-49D7-AA51-728317C5102E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C95081A2-C3B1-4933-8798-962DA8F52A28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4B373328-C479-446B-AE78-C3611903A314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7B6B760B-09A3-4F8F-BD70-398652123A4B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E4072878-33A4-4B3A-8148-FA053163CB43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Freeform 3">
            <a:extLst>
              <a:ext uri="{FF2B5EF4-FFF2-40B4-BE49-F238E27FC236}">
                <a16:creationId xmlns="" xmlns:a16="http://schemas.microsoft.com/office/drawing/2014/main" id="{06B70A84-63C0-439E-842B-B5871DE2FE84}"/>
              </a:ext>
            </a:extLst>
          </p:cNvPr>
          <p:cNvSpPr/>
          <p:nvPr/>
        </p:nvSpPr>
        <p:spPr>
          <a:xfrm flipH="1">
            <a:off x="972473" y="4554133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Freeform 5">
            <a:extLst>
              <a:ext uri="{FF2B5EF4-FFF2-40B4-BE49-F238E27FC236}">
                <a16:creationId xmlns="" xmlns:a16="http://schemas.microsoft.com/office/drawing/2014/main" id="{BF602442-CF13-478D-96A3-A548ACFA0784}"/>
              </a:ext>
            </a:extLst>
          </p:cNvPr>
          <p:cNvSpPr/>
          <p:nvPr/>
        </p:nvSpPr>
        <p:spPr>
          <a:xfrm flipH="1">
            <a:off x="2858831" y="4371886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Freeform 6">
            <a:extLst>
              <a:ext uri="{FF2B5EF4-FFF2-40B4-BE49-F238E27FC236}">
                <a16:creationId xmlns="" xmlns:a16="http://schemas.microsoft.com/office/drawing/2014/main" id="{5B88944A-547F-4DF5-89B1-603F59B687A4}"/>
              </a:ext>
            </a:extLst>
          </p:cNvPr>
          <p:cNvSpPr/>
          <p:nvPr/>
        </p:nvSpPr>
        <p:spPr>
          <a:xfrm flipH="1">
            <a:off x="4681574" y="448660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56B3DCA9-E34C-4964-97B3-8F8589A04925}"/>
              </a:ext>
            </a:extLst>
          </p:cNvPr>
          <p:cNvGrpSpPr/>
          <p:nvPr/>
        </p:nvGrpSpPr>
        <p:grpSpPr>
          <a:xfrm>
            <a:off x="316774" y="1003327"/>
            <a:ext cx="3687817" cy="1335893"/>
            <a:chOff x="4229100" y="2752725"/>
            <a:chExt cx="3733800" cy="1352550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C18FF6A-8AF6-4A64-8E02-9758B823525D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26180B2-E4E9-44EE-A1CF-F70CF1410ED7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5A113EC1-C11C-4CEA-9156-4E5EB144AE72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117645A-0E23-4C0E-9F54-206037ABA396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C588FDB0-2AAE-4F62-9B3B-AF4E3D2B2329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A3793A87-F581-4815-A69D-2925723090D3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C573B60D-35DA-4848-8E20-B69F1AACC36A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38CC7B4C-29F2-4692-8629-15665043D4D3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945537D6-6E8C-4180-A044-173D188FB8D1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2C63121E-059A-463A-93C1-B44EDEBB176B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A0F094A9-EFA9-4491-B950-00CE40C247FD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C7ADFE1A-AD7C-423B-870F-D6C5992EF442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292DFC01-3664-4AA4-A2AA-8284806C7877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9F76B344-78E9-4E53-A857-3FA6982D216C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F0EEF09-C2CB-4E14-B0C3-69C0370BF2CB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D009E230-D97B-4051-B4E9-4A52041120AB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1A81420-A951-4538-A4A4-AFB807A5602A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5B72C699-4E25-4D57-9A50-EEDD7F02DC13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DBC74092-C46D-4830-BF82-25CF4CCE051A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640EB1E3-B891-4608-B9FE-01E484F71DAD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C5FA4F21-5D85-4F16-8380-2FC241C8C89E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7CB79031-F4A8-41D0-B5A0-B0F4C4C930EA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9C7D177F-C85F-4756-B625-3C577627748D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그룹 3">
            <a:extLst>
              <a:ext uri="{FF2B5EF4-FFF2-40B4-BE49-F238E27FC236}">
                <a16:creationId xmlns="" xmlns:a16="http://schemas.microsoft.com/office/drawing/2014/main" id="{5710E1CE-50E1-4099-9A83-1B652F90282A}"/>
              </a:ext>
            </a:extLst>
          </p:cNvPr>
          <p:cNvGrpSpPr/>
          <p:nvPr/>
        </p:nvGrpSpPr>
        <p:grpSpPr>
          <a:xfrm>
            <a:off x="946202" y="4711068"/>
            <a:ext cx="1116529" cy="741016"/>
            <a:chOff x="9017332" y="4660057"/>
            <a:chExt cx="1116529" cy="741016"/>
          </a:xfrm>
        </p:grpSpPr>
        <p:grpSp>
          <p:nvGrpSpPr>
            <p:cNvPr id="33" name="그룹 106">
              <a:extLst>
                <a:ext uri="{FF2B5EF4-FFF2-40B4-BE49-F238E27FC236}">
                  <a16:creationId xmlns="" xmlns:a16="http://schemas.microsoft.com/office/drawing/2014/main" id="{DF1AA4A6-F1F1-4243-9242-19164A39A644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35" name="사각형: 둥근 모서리 108">
                <a:extLst>
                  <a:ext uri="{FF2B5EF4-FFF2-40B4-BE49-F238E27FC236}">
                    <a16:creationId xmlns="" xmlns:a16="http://schemas.microsoft.com/office/drawing/2014/main" id="{7500D500-C900-4326-9320-4EECFC4DCD83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109">
                <a:extLst>
                  <a:ext uri="{FF2B5EF4-FFF2-40B4-BE49-F238E27FC236}">
                    <a16:creationId xmlns="" xmlns:a16="http://schemas.microsoft.com/office/drawing/2014/main" id="{0D9012CB-7895-4CCE-A2AE-D0ACE512D0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110">
                <a:extLst>
                  <a:ext uri="{FF2B5EF4-FFF2-40B4-BE49-F238E27FC236}">
                    <a16:creationId xmlns="" xmlns:a16="http://schemas.microsoft.com/office/drawing/2014/main" id="{37DB0336-A4D2-4E7B-8305-CDE289214753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111">
                <a:extLst>
                  <a:ext uri="{FF2B5EF4-FFF2-40B4-BE49-F238E27FC236}">
                    <a16:creationId xmlns="" xmlns:a16="http://schemas.microsoft.com/office/drawing/2014/main" id="{1A936A7D-E83C-4B1E-B6A6-49C3DD6F3E66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Block Arc 11">
              <a:extLst>
                <a:ext uri="{FF2B5EF4-FFF2-40B4-BE49-F238E27FC236}">
                  <a16:creationId xmlns="" xmlns:a16="http://schemas.microsoft.com/office/drawing/2014/main" id="{BB85E775-BC10-4071-8708-2B3FC4142F5E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BEA6C647-8BBA-4D3F-ADEA-9D7B233F4BCA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40" name="그룹 48">
              <a:extLst>
                <a:ext uri="{FF2B5EF4-FFF2-40B4-BE49-F238E27FC236}">
                  <a16:creationId xmlns="" xmlns:a16="http://schemas.microsoft.com/office/drawing/2014/main" id="{EB24B5CC-977A-43F8-9D0F-8080124846BB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66" name="그룹 22">
                <a:extLst>
                  <a:ext uri="{FF2B5EF4-FFF2-40B4-BE49-F238E27FC236}">
                    <a16:creationId xmlns="" xmlns:a16="http://schemas.microsoft.com/office/drawing/2014/main" id="{E963F77C-F067-49BD-86D7-1E12754BC3B3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73" name="그룹 23">
                  <a:extLst>
                    <a:ext uri="{FF2B5EF4-FFF2-40B4-BE49-F238E27FC236}">
                      <a16:creationId xmlns="" xmlns:a16="http://schemas.microsoft.com/office/drawing/2014/main" id="{6B727ED9-E67B-417C-B5B3-97B25B90CEB2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79" name="Group 7">
                    <a:extLst>
                      <a:ext uri="{FF2B5EF4-FFF2-40B4-BE49-F238E27FC236}">
                        <a16:creationId xmlns="" xmlns:a16="http://schemas.microsoft.com/office/drawing/2014/main" id="{13F76F55-5BBA-40D6-B72C-F920E266C1AF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81" name="Trapezoid 1">
                      <a:extLst>
                        <a:ext uri="{FF2B5EF4-FFF2-40B4-BE49-F238E27FC236}">
                          <a16:creationId xmlns="" xmlns:a16="http://schemas.microsoft.com/office/drawing/2014/main" id="{00A4E189-36E2-48B3-822A-BB3DCBE1F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Trapezoid 6">
                      <a:extLst>
                        <a:ext uri="{FF2B5EF4-FFF2-40B4-BE49-F238E27FC236}">
                          <a16:creationId xmlns="" xmlns:a16="http://schemas.microsoft.com/office/drawing/2014/main" id="{0A67A1DD-D64C-4A3A-BBAB-D8448424F1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Oval 5">
                      <a:extLst>
                        <a:ext uri="{FF2B5EF4-FFF2-40B4-BE49-F238E27FC236}">
                          <a16:creationId xmlns="" xmlns:a16="http://schemas.microsoft.com/office/drawing/2014/main" id="{D1557F54-B355-483D-833C-49BA7CE24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0" name="Chord 23">
                    <a:extLst>
                      <a:ext uri="{FF2B5EF4-FFF2-40B4-BE49-F238E27FC236}">
                        <a16:creationId xmlns="" xmlns:a16="http://schemas.microsoft.com/office/drawing/2014/main" id="{406AFDF1-B90C-4784-A177-E636CEECEC35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24">
                  <a:extLst>
                    <a:ext uri="{FF2B5EF4-FFF2-40B4-BE49-F238E27FC236}">
                      <a16:creationId xmlns="" xmlns:a16="http://schemas.microsoft.com/office/drawing/2014/main" id="{B76BB8A9-6474-4A9B-A317-9D342B8691EB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75" name="Freeform 9">
                    <a:extLst>
                      <a:ext uri="{FF2B5EF4-FFF2-40B4-BE49-F238E27FC236}">
                        <a16:creationId xmlns="" xmlns:a16="http://schemas.microsoft.com/office/drawing/2014/main" id="{54E36E41-E1D1-4A25-94AE-978AE3FC424C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="" xmlns:a16="http://schemas.microsoft.com/office/drawing/2014/main" id="{473CBFB7-934D-4627-B733-B98CAD76FE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Freeform 19">
                    <a:extLst>
                      <a:ext uri="{FF2B5EF4-FFF2-40B4-BE49-F238E27FC236}">
                        <a16:creationId xmlns="" xmlns:a16="http://schemas.microsoft.com/office/drawing/2014/main" id="{238133F8-7213-4978-985C-788E9622EB98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Freeform 20">
                    <a:extLst>
                      <a:ext uri="{FF2B5EF4-FFF2-40B4-BE49-F238E27FC236}">
                        <a16:creationId xmlns="" xmlns:a16="http://schemas.microsoft.com/office/drawing/2014/main" id="{5C7A363A-82F3-4E1D-8195-BE9217EFCF67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7" name="타원 4">
                <a:extLst>
                  <a:ext uri="{FF2B5EF4-FFF2-40B4-BE49-F238E27FC236}">
                    <a16:creationId xmlns="" xmlns:a16="http://schemas.microsoft.com/office/drawing/2014/main" id="{4D04E03A-BB71-455E-9C18-B126CF6062E7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ectangle 21">
                <a:extLst>
                  <a:ext uri="{FF2B5EF4-FFF2-40B4-BE49-F238E27FC236}">
                    <a16:creationId xmlns="" xmlns:a16="http://schemas.microsoft.com/office/drawing/2014/main" id="{1557652A-3974-4195-96ED-5BE6489F6089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Rectangle 21">
                <a:extLst>
                  <a:ext uri="{FF2B5EF4-FFF2-40B4-BE49-F238E27FC236}">
                    <a16:creationId xmlns="" xmlns:a16="http://schemas.microsoft.com/office/drawing/2014/main" id="{721B40F7-C990-4182-B890-ED3F8E667C63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Rectangle 21">
                <a:extLst>
                  <a:ext uri="{FF2B5EF4-FFF2-40B4-BE49-F238E27FC236}">
                    <a16:creationId xmlns="" xmlns:a16="http://schemas.microsoft.com/office/drawing/2014/main" id="{598EFF9A-5C82-4A14-8315-9AB992A66BA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="" xmlns:a16="http://schemas.microsoft.com/office/drawing/2014/main" id="{B5AFDE85-B8CC-442F-A06B-A700660B7449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Rectangle 21">
                <a:extLst>
                  <a:ext uri="{FF2B5EF4-FFF2-40B4-BE49-F238E27FC236}">
                    <a16:creationId xmlns="" xmlns:a16="http://schemas.microsoft.com/office/drawing/2014/main" id="{9F44E194-04A5-4312-AEEC-827F51D3FCD6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Block Arc 11">
              <a:extLst>
                <a:ext uri="{FF2B5EF4-FFF2-40B4-BE49-F238E27FC236}">
                  <a16:creationId xmlns="" xmlns:a16="http://schemas.microsoft.com/office/drawing/2014/main" id="{C8618369-C0F9-43F5-B090-8D8FEF5CDBDD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49">
            <a:extLst>
              <a:ext uri="{FF2B5EF4-FFF2-40B4-BE49-F238E27FC236}">
                <a16:creationId xmlns="" xmlns:a16="http://schemas.microsoft.com/office/drawing/2014/main" id="{4BDFC82A-E599-4B49-B245-F345D75C72EC}"/>
              </a:ext>
            </a:extLst>
          </p:cNvPr>
          <p:cNvGrpSpPr/>
          <p:nvPr/>
        </p:nvGrpSpPr>
        <p:grpSpPr>
          <a:xfrm rot="10800000" flipV="1">
            <a:off x="8879280" y="5378567"/>
            <a:ext cx="2523434" cy="1065203"/>
            <a:chOff x="1682410" y="2217893"/>
            <a:chExt cx="2019261" cy="852379"/>
          </a:xfrm>
        </p:grpSpPr>
        <p:grpSp>
          <p:nvGrpSpPr>
            <p:cNvPr id="85" name="그룹 50">
              <a:extLst>
                <a:ext uri="{FF2B5EF4-FFF2-40B4-BE49-F238E27FC236}">
                  <a16:creationId xmlns="" xmlns:a16="http://schemas.microsoft.com/office/drawing/2014/main" id="{78448D68-BCD4-4410-9D83-DD89797F136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87" name="Freeform 18">
                <a:extLst>
                  <a:ext uri="{FF2B5EF4-FFF2-40B4-BE49-F238E27FC236}">
                    <a16:creationId xmlns="" xmlns:a16="http://schemas.microsoft.com/office/drawing/2014/main" id="{EF946B9B-10D6-40F4-ADDC-A126CD29715D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="" xmlns:a16="http://schemas.microsoft.com/office/drawing/2014/main" id="{2C5B91CE-3A04-4CA3-BC0B-9C5440A1577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6" name="직사각형 51">
              <a:extLst>
                <a:ext uri="{FF2B5EF4-FFF2-40B4-BE49-F238E27FC236}">
                  <a16:creationId xmlns="" xmlns:a16="http://schemas.microsoft.com/office/drawing/2014/main" id="{58F1B0D1-6B88-4DEC-BAB1-627D1864523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10782CD3-77A1-4E7A-850E-171B5C313E53}"/>
              </a:ext>
            </a:extLst>
          </p:cNvPr>
          <p:cNvGrpSpPr/>
          <p:nvPr/>
        </p:nvGrpSpPr>
        <p:grpSpPr>
          <a:xfrm>
            <a:off x="899989" y="2807492"/>
            <a:ext cx="1397531" cy="1293931"/>
            <a:chOff x="1064519" y="1872500"/>
            <a:chExt cx="1561257" cy="1445520"/>
          </a:xfrm>
        </p:grpSpPr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66C03C15-B071-4EDC-8D63-DCEA8C626D17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69C6A7BC-A5B0-4B4E-95DC-1CD9F6CA1BD7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1181EE25-E16C-4CB5-A15F-4608ACCCFF3F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DF1DAFAB-F8D0-46CC-A552-F1E0FEEED667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5FC20D8B-F92D-4D58-8A9D-5594C6FC3A79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41AF3839-F9DF-4ACA-9001-A5A11402EC79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3F46D185-65AD-4B7B-862E-5132DD56285B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64D56E5E-311E-42A9-A687-21D265312CF8}"/>
              </a:ext>
            </a:extLst>
          </p:cNvPr>
          <p:cNvGrpSpPr/>
          <p:nvPr/>
        </p:nvGrpSpPr>
        <p:grpSpPr>
          <a:xfrm>
            <a:off x="6323568" y="4689093"/>
            <a:ext cx="1539438" cy="1251263"/>
            <a:chOff x="2676526" y="2041913"/>
            <a:chExt cx="3486148" cy="2833560"/>
          </a:xfrm>
        </p:grpSpPr>
        <p:grpSp>
          <p:nvGrpSpPr>
            <p:cNvPr id="98" name="Group 97">
              <a:extLst>
                <a:ext uri="{FF2B5EF4-FFF2-40B4-BE49-F238E27FC236}">
                  <a16:creationId xmlns="" xmlns:a16="http://schemas.microsoft.com/office/drawing/2014/main" id="{AD805550-3DE9-474E-BC49-2622ED870C3E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00" name="Freeform 3">
                <a:extLst>
                  <a:ext uri="{FF2B5EF4-FFF2-40B4-BE49-F238E27FC236}">
                    <a16:creationId xmlns="" xmlns:a16="http://schemas.microsoft.com/office/drawing/2014/main" id="{0B85E2E6-0F56-4875-897E-187F3A3E54CE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1" name="Rounded Rectangle 4">
                <a:extLst>
                  <a:ext uri="{FF2B5EF4-FFF2-40B4-BE49-F238E27FC236}">
                    <a16:creationId xmlns="" xmlns:a16="http://schemas.microsoft.com/office/drawing/2014/main" id="{72305BE4-9DE5-4BE4-9C60-6EA8E614973E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Rounded Rectangle 11">
                <a:extLst>
                  <a:ext uri="{FF2B5EF4-FFF2-40B4-BE49-F238E27FC236}">
                    <a16:creationId xmlns="" xmlns:a16="http://schemas.microsoft.com/office/drawing/2014/main" id="{278DCB10-874C-4D13-A7B1-7DF3F76842D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Rounded Rectangle 12">
                <a:extLst>
                  <a:ext uri="{FF2B5EF4-FFF2-40B4-BE49-F238E27FC236}">
                    <a16:creationId xmlns="" xmlns:a16="http://schemas.microsoft.com/office/drawing/2014/main" id="{8D8E2BE9-A70F-41D0-B3B4-153B071A530A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ounded Rectangle 13">
                <a:extLst>
                  <a:ext uri="{FF2B5EF4-FFF2-40B4-BE49-F238E27FC236}">
                    <a16:creationId xmlns="" xmlns:a16="http://schemas.microsoft.com/office/drawing/2014/main" id="{57145FAE-2CD6-4463-AD2E-B45961BEAB74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9" name="Freeform 14">
              <a:extLst>
                <a:ext uri="{FF2B5EF4-FFF2-40B4-BE49-F238E27FC236}">
                  <a16:creationId xmlns="" xmlns:a16="http://schemas.microsoft.com/office/drawing/2014/main" id="{F65B6D7C-0919-4E36-AEBD-9656452DDCBC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3257575" y="4520852"/>
            <a:ext cx="2166512" cy="2189356"/>
            <a:chOff x="4418825" y="1666106"/>
            <a:chExt cx="3343265" cy="3378518"/>
          </a:xfrm>
        </p:grpSpPr>
        <p:sp>
          <p:nvSpPr>
            <p:cNvPr id="107" name="자유형: 도형 19">
              <a:extLst>
                <a:ext uri="{FF2B5EF4-FFF2-40B4-BE49-F238E27FC236}">
                  <a16:creationId xmlns=""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60">
              <a:extLst>
                <a:ext uri="{FF2B5EF4-FFF2-40B4-BE49-F238E27FC236}">
                  <a16:creationId xmlns=""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117" name="이등변 삼각형 58">
                <a:extLst>
                  <a:ext uri="{FF2B5EF4-FFF2-40B4-BE49-F238E27FC236}">
                    <a16:creationId xmlns=""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59">
                <a:extLst>
                  <a:ext uri="{FF2B5EF4-FFF2-40B4-BE49-F238E27FC236}">
                    <a16:creationId xmlns=""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B60A1FA1-E7FE-496D-B23F-34DC32DE67BA}"/>
              </a:ext>
            </a:extLst>
          </p:cNvPr>
          <p:cNvGrpSpPr/>
          <p:nvPr/>
        </p:nvGrpSpPr>
        <p:grpSpPr>
          <a:xfrm>
            <a:off x="3056256" y="2642883"/>
            <a:ext cx="2066639" cy="1795425"/>
            <a:chOff x="4070449" y="2766517"/>
            <a:chExt cx="2346599" cy="2038644"/>
          </a:xfrm>
        </p:grpSpPr>
        <p:sp>
          <p:nvSpPr>
            <p:cNvPr id="144" name="Diagonal Stripe 18">
              <a:extLst>
                <a:ext uri="{FF2B5EF4-FFF2-40B4-BE49-F238E27FC236}">
                  <a16:creationId xmlns="" xmlns:a16="http://schemas.microsoft.com/office/drawing/2014/main" id="{6401F426-BAD2-426E-890E-3AD6EDCF310F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Diagonal Stripe 18">
              <a:extLst>
                <a:ext uri="{FF2B5EF4-FFF2-40B4-BE49-F238E27FC236}">
                  <a16:creationId xmlns="" xmlns:a16="http://schemas.microsoft.com/office/drawing/2014/main" id="{AA68460E-1281-4DA1-9CFE-D4BA33DC8DC5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="" xmlns:a16="http://schemas.microsoft.com/office/drawing/2014/main" id="{5FF625F2-B337-4141-9790-93904A4C9500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47" name="Freeform 20">
                <a:extLst>
                  <a:ext uri="{FF2B5EF4-FFF2-40B4-BE49-F238E27FC236}">
                    <a16:creationId xmlns="" xmlns:a16="http://schemas.microsoft.com/office/drawing/2014/main" id="{1807071D-6111-4B37-A46B-3B0417E38612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id="{52B1F9BF-C499-4C4E-96E9-FEBFEA18D4DD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id="{9874AC1E-0A93-4E88-802E-C213940550DC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="" xmlns:a16="http://schemas.microsoft.com/office/drawing/2014/main" id="{107B06DA-331C-497D-B325-7AA2CEDCA596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1" name="Rectangle 21">
            <a:extLst>
              <a:ext uri="{FF2B5EF4-FFF2-40B4-BE49-F238E27FC236}">
                <a16:creationId xmlns="" xmlns:a16="http://schemas.microsoft.com/office/drawing/2014/main" id="{86FD8279-9C38-48AB-9836-C4BDDC19BDFA}"/>
              </a:ext>
            </a:extLst>
          </p:cNvPr>
          <p:cNvSpPr/>
          <p:nvPr/>
        </p:nvSpPr>
        <p:spPr>
          <a:xfrm>
            <a:off x="2318207" y="4885818"/>
            <a:ext cx="908196" cy="508763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2">
            <a:extLst>
              <a:ext uri="{FF2B5EF4-FFF2-40B4-BE49-F238E27FC236}">
                <a16:creationId xmlns="" xmlns:a16="http://schemas.microsoft.com/office/drawing/2014/main" id="{FEFC7552-2256-4A0E-9DC3-3D93ED626CAF}"/>
              </a:ext>
            </a:extLst>
          </p:cNvPr>
          <p:cNvGrpSpPr/>
          <p:nvPr/>
        </p:nvGrpSpPr>
        <p:grpSpPr>
          <a:xfrm>
            <a:off x="975244" y="5576386"/>
            <a:ext cx="939299" cy="931829"/>
            <a:chOff x="2112749" y="3418107"/>
            <a:chExt cx="1181456" cy="1172060"/>
          </a:xfrm>
        </p:grpSpPr>
        <p:sp>
          <p:nvSpPr>
            <p:cNvPr id="153" name="자유형: 도형 113">
              <a:extLst>
                <a:ext uri="{FF2B5EF4-FFF2-40B4-BE49-F238E27FC236}">
                  <a16:creationId xmlns="" xmlns:a16="http://schemas.microsoft.com/office/drawing/2014/main" id="{EBEB361F-366E-4A1C-844E-23498D053E22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Block Arc 11">
              <a:extLst>
                <a:ext uri="{FF2B5EF4-FFF2-40B4-BE49-F238E27FC236}">
                  <a16:creationId xmlns="" xmlns:a16="http://schemas.microsoft.com/office/drawing/2014/main" id="{404A0EAE-CBAA-41E3-8044-F01C14E13D56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그룹 5">
            <a:extLst>
              <a:ext uri="{FF2B5EF4-FFF2-40B4-BE49-F238E27FC236}">
                <a16:creationId xmlns="" xmlns:a16="http://schemas.microsoft.com/office/drawing/2014/main" id="{8250DAC1-E152-45F6-A479-7735B369DD44}"/>
              </a:ext>
            </a:extLst>
          </p:cNvPr>
          <p:cNvGrpSpPr/>
          <p:nvPr/>
        </p:nvGrpSpPr>
        <p:grpSpPr>
          <a:xfrm>
            <a:off x="2379448" y="5673893"/>
            <a:ext cx="726980" cy="726980"/>
            <a:chOff x="2460435" y="1380960"/>
            <a:chExt cx="914400" cy="914400"/>
          </a:xfrm>
        </p:grpSpPr>
        <p:sp>
          <p:nvSpPr>
            <p:cNvPr id="156" name="타원 4">
              <a:extLst>
                <a:ext uri="{FF2B5EF4-FFF2-40B4-BE49-F238E27FC236}">
                  <a16:creationId xmlns="" xmlns:a16="http://schemas.microsoft.com/office/drawing/2014/main" id="{47C47689-D71A-4187-9565-5D6F7BF2276A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05">
              <a:extLst>
                <a:ext uri="{FF2B5EF4-FFF2-40B4-BE49-F238E27FC236}">
                  <a16:creationId xmlns="" xmlns:a16="http://schemas.microsoft.com/office/drawing/2014/main" id="{F484FFD3-FA2E-46D5-AB84-76D513651752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Block Arc 11">
              <a:extLst>
                <a:ext uri="{FF2B5EF4-FFF2-40B4-BE49-F238E27FC236}">
                  <a16:creationId xmlns="" xmlns:a16="http://schemas.microsoft.com/office/drawing/2014/main" id="{AC43D41F-B7D9-4D1F-910C-B7CD67DC141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="" xmlns:a16="http://schemas.microsoft.com/office/drawing/2014/main" id="{68DEC7E7-C221-4AF0-A8A5-BAE9DDC341E9}"/>
              </a:ext>
            </a:extLst>
          </p:cNvPr>
          <p:cNvGrpSpPr/>
          <p:nvPr/>
        </p:nvGrpSpPr>
        <p:grpSpPr>
          <a:xfrm>
            <a:off x="5724689" y="3760243"/>
            <a:ext cx="2887593" cy="2920834"/>
            <a:chOff x="369152" y="1617134"/>
            <a:chExt cx="3546035" cy="3586857"/>
          </a:xfrm>
          <a:solidFill>
            <a:schemeClr val="accent1"/>
          </a:solidFill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FA06617D-5111-4313-8908-128A32C0165E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80" name="Rectangle 14">
                <a:extLst>
                  <a:ext uri="{FF2B5EF4-FFF2-40B4-BE49-F238E27FC236}">
                    <a16:creationId xmlns="" xmlns:a16="http://schemas.microsoft.com/office/drawing/2014/main" id="{825ACD2C-2E6E-4D00-A8E3-5C023733DC0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Right Triangle 13">
                <a:extLst>
                  <a:ext uri="{FF2B5EF4-FFF2-40B4-BE49-F238E27FC236}">
                    <a16:creationId xmlns="" xmlns:a16="http://schemas.microsoft.com/office/drawing/2014/main" id="{8F52C962-61C7-458A-BA81-84A5015585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Rectangle 24">
                <a:extLst>
                  <a:ext uri="{FF2B5EF4-FFF2-40B4-BE49-F238E27FC236}">
                    <a16:creationId xmlns="" xmlns:a16="http://schemas.microsoft.com/office/drawing/2014/main" id="{B711835F-F0E9-47FA-90C8-8483437B0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Rectangle 41">
                <a:extLst>
                  <a:ext uri="{FF2B5EF4-FFF2-40B4-BE49-F238E27FC236}">
                    <a16:creationId xmlns="" xmlns:a16="http://schemas.microsoft.com/office/drawing/2014/main" id="{D05620D9-9E66-42C2-890C-42F23C41B04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Isosceles Triangle 3">
                <a:extLst>
                  <a:ext uri="{FF2B5EF4-FFF2-40B4-BE49-F238E27FC236}">
                    <a16:creationId xmlns="" xmlns:a16="http://schemas.microsoft.com/office/drawing/2014/main" id="{450632FD-5603-481F-A82D-C6CF18A469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F156AED3-AA8D-4841-8C0F-8395475A15C4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75" name="Rectangle 14">
                <a:extLst>
                  <a:ext uri="{FF2B5EF4-FFF2-40B4-BE49-F238E27FC236}">
                    <a16:creationId xmlns="" xmlns:a16="http://schemas.microsoft.com/office/drawing/2014/main" id="{413D5CBF-F9A2-41A2-917E-762F893613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Right Triangle 13">
                <a:extLst>
                  <a:ext uri="{FF2B5EF4-FFF2-40B4-BE49-F238E27FC236}">
                    <a16:creationId xmlns="" xmlns:a16="http://schemas.microsoft.com/office/drawing/2014/main" id="{8186E39E-AEBF-4B8B-991F-F0ED5F1D4EB4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Rectangle 24">
                <a:extLst>
                  <a:ext uri="{FF2B5EF4-FFF2-40B4-BE49-F238E27FC236}">
                    <a16:creationId xmlns="" xmlns:a16="http://schemas.microsoft.com/office/drawing/2014/main" id="{F10FFD6D-C08B-4626-891A-73771D134F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41">
                <a:extLst>
                  <a:ext uri="{FF2B5EF4-FFF2-40B4-BE49-F238E27FC236}">
                    <a16:creationId xmlns="" xmlns:a16="http://schemas.microsoft.com/office/drawing/2014/main" id="{72ED4E9B-63ED-4190-BEDD-877560E7A17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9" name="Isosceles Triangle 3">
                <a:extLst>
                  <a:ext uri="{FF2B5EF4-FFF2-40B4-BE49-F238E27FC236}">
                    <a16:creationId xmlns="" xmlns:a16="http://schemas.microsoft.com/office/drawing/2014/main" id="{00729DBF-E583-4ED6-A2B2-96207918E4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="" xmlns:a16="http://schemas.microsoft.com/office/drawing/2014/main" id="{C45FABE2-FCC8-47F3-97CF-A607124839B4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  <a:grpFill/>
          </p:grpSpPr>
          <p:sp>
            <p:nvSpPr>
              <p:cNvPr id="170" name="Rectangle 14">
                <a:extLst>
                  <a:ext uri="{FF2B5EF4-FFF2-40B4-BE49-F238E27FC236}">
                    <a16:creationId xmlns="" xmlns:a16="http://schemas.microsoft.com/office/drawing/2014/main" id="{B914DFEE-7442-4201-BC4C-7763B3DF67A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Right Triangle 13">
                <a:extLst>
                  <a:ext uri="{FF2B5EF4-FFF2-40B4-BE49-F238E27FC236}">
                    <a16:creationId xmlns="" xmlns:a16="http://schemas.microsoft.com/office/drawing/2014/main" id="{DCDFBC73-5BA0-4288-A8CB-C9A6A66BFBF0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2" name="Rectangle 24">
                <a:extLst>
                  <a:ext uri="{FF2B5EF4-FFF2-40B4-BE49-F238E27FC236}">
                    <a16:creationId xmlns="" xmlns:a16="http://schemas.microsoft.com/office/drawing/2014/main" id="{5DE2F223-75D7-40A4-9612-2D7FBF13DB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Rectangle 41">
                <a:extLst>
                  <a:ext uri="{FF2B5EF4-FFF2-40B4-BE49-F238E27FC236}">
                    <a16:creationId xmlns="" xmlns:a16="http://schemas.microsoft.com/office/drawing/2014/main" id="{D7723369-F1F6-4305-8E6D-AF81006176BF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Isosceles Triangle 3">
                <a:extLst>
                  <a:ext uri="{FF2B5EF4-FFF2-40B4-BE49-F238E27FC236}">
                    <a16:creationId xmlns="" xmlns:a16="http://schemas.microsoft.com/office/drawing/2014/main" id="{CA2FD652-E394-4362-B54D-7DF779B741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="" xmlns:a16="http://schemas.microsoft.com/office/drawing/2014/main" id="{A2173AD3-B34A-49C2-B51C-2B5444FE8EEF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  <a:grpFill/>
          </p:grpSpPr>
          <p:sp>
            <p:nvSpPr>
              <p:cNvPr id="165" name="Rectangle 14">
                <a:extLst>
                  <a:ext uri="{FF2B5EF4-FFF2-40B4-BE49-F238E27FC236}">
                    <a16:creationId xmlns="" xmlns:a16="http://schemas.microsoft.com/office/drawing/2014/main" id="{EBA4AD5E-CF72-461D-A861-1DB742E6A03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ight Triangle 13">
                <a:extLst>
                  <a:ext uri="{FF2B5EF4-FFF2-40B4-BE49-F238E27FC236}">
                    <a16:creationId xmlns="" xmlns:a16="http://schemas.microsoft.com/office/drawing/2014/main" id="{FAF0C5CE-9CEB-4E84-9FBB-9D687F6685B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Rectangle 24">
                <a:extLst>
                  <a:ext uri="{FF2B5EF4-FFF2-40B4-BE49-F238E27FC236}">
                    <a16:creationId xmlns="" xmlns:a16="http://schemas.microsoft.com/office/drawing/2014/main" id="{B8F18FFC-C28D-4374-97BD-B32B59A4A4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41">
                <a:extLst>
                  <a:ext uri="{FF2B5EF4-FFF2-40B4-BE49-F238E27FC236}">
                    <a16:creationId xmlns="" xmlns:a16="http://schemas.microsoft.com/office/drawing/2014/main" id="{30F42C7B-BB81-46D1-AF7A-A638CB585B8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Isosceles Triangle 3">
                <a:extLst>
                  <a:ext uri="{FF2B5EF4-FFF2-40B4-BE49-F238E27FC236}">
                    <a16:creationId xmlns="" xmlns:a16="http://schemas.microsoft.com/office/drawing/2014/main" id="{9A2920DE-5976-434C-9E7C-2D5D5FE8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4" name="Rectangle 14">
              <a:extLst>
                <a:ext uri="{FF2B5EF4-FFF2-40B4-BE49-F238E27FC236}">
                  <a16:creationId xmlns="" xmlns:a16="http://schemas.microsoft.com/office/drawing/2014/main" id="{5C00BC09-68AA-4BCC-BF5F-84E3B96E3C8E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6" name="그룹 12">
            <a:extLst>
              <a:ext uri="{FF2B5EF4-FFF2-40B4-BE49-F238E27FC236}">
                <a16:creationId xmlns="" xmlns:a16="http://schemas.microsoft.com/office/drawing/2014/main" id="{29EF243C-EDBA-4AE8-AE6E-5D8546EF8F27}"/>
              </a:ext>
            </a:extLst>
          </p:cNvPr>
          <p:cNvGrpSpPr/>
          <p:nvPr/>
        </p:nvGrpSpPr>
        <p:grpSpPr>
          <a:xfrm rot="20116980">
            <a:off x="5945082" y="1178151"/>
            <a:ext cx="3392473" cy="1975550"/>
            <a:chOff x="4094747" y="2381166"/>
            <a:chExt cx="4510139" cy="2626405"/>
          </a:xfrm>
        </p:grpSpPr>
        <p:grpSp>
          <p:nvGrpSpPr>
            <p:cNvPr id="187" name="그룹 13">
              <a:extLst>
                <a:ext uri="{FF2B5EF4-FFF2-40B4-BE49-F238E27FC236}">
                  <a16:creationId xmlns="" xmlns:a16="http://schemas.microsoft.com/office/drawing/2014/main" id="{548EBC70-8C89-405A-90B1-1097284BCA1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93" name="자유형: 도형 19">
                <a:extLst>
                  <a:ext uri="{FF2B5EF4-FFF2-40B4-BE49-F238E27FC236}">
                    <a16:creationId xmlns="" xmlns:a16="http://schemas.microsoft.com/office/drawing/2014/main" id="{83E01F4D-49D7-4EE0-917B-8960FBC748F2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자유형: 도형 20">
                <a:extLst>
                  <a:ext uri="{FF2B5EF4-FFF2-40B4-BE49-F238E27FC236}">
                    <a16:creationId xmlns="" xmlns:a16="http://schemas.microsoft.com/office/drawing/2014/main" id="{D1906BE0-462B-48AA-AAC7-B418DEC70F6D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Rectangle 1">
                <a:extLst>
                  <a:ext uri="{FF2B5EF4-FFF2-40B4-BE49-F238E27FC236}">
                    <a16:creationId xmlns="" xmlns:a16="http://schemas.microsoft.com/office/drawing/2014/main" id="{81662D86-A82E-4D0F-91F4-562345B49312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8" name="그룹 14">
              <a:extLst>
                <a:ext uri="{FF2B5EF4-FFF2-40B4-BE49-F238E27FC236}">
                  <a16:creationId xmlns="" xmlns:a16="http://schemas.microsoft.com/office/drawing/2014/main" id="{E3F1B459-D386-4D7C-9737-4353968C5E02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89" name="원호 15">
                <a:extLst>
                  <a:ext uri="{FF2B5EF4-FFF2-40B4-BE49-F238E27FC236}">
                    <a16:creationId xmlns="" xmlns:a16="http://schemas.microsoft.com/office/drawing/2014/main" id="{4E9C2497-2EF7-489A-B14E-56C0F4769795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원호 16">
                <a:extLst>
                  <a:ext uri="{FF2B5EF4-FFF2-40B4-BE49-F238E27FC236}">
                    <a16:creationId xmlns="" xmlns:a16="http://schemas.microsoft.com/office/drawing/2014/main" id="{E197E3F8-2215-4B9A-B1DA-3D5A34D656B6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원호 17">
                <a:extLst>
                  <a:ext uri="{FF2B5EF4-FFF2-40B4-BE49-F238E27FC236}">
                    <a16:creationId xmlns="" xmlns:a16="http://schemas.microsoft.com/office/drawing/2014/main" id="{0C6B23B6-5C48-4F20-8306-D0173CFB45D6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원호 18">
                <a:extLst>
                  <a:ext uri="{FF2B5EF4-FFF2-40B4-BE49-F238E27FC236}">
                    <a16:creationId xmlns="" xmlns:a16="http://schemas.microsoft.com/office/drawing/2014/main" id="{3B4EB72B-8BED-4E94-AEB1-E63027762260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5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547502" y="49076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6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3958257" y="4895294"/>
            <a:ext cx="174790" cy="1747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7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385577" y="50219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8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071252" y="50600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9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223652" y="49457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0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3" y="2617432"/>
            <a:ext cx="238200" cy="32376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1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5482136" y="2617432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2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52390" y="6037383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3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273073" y="5846991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4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006231" y="5998549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667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BEE520ED-5152-47DE-AD48-C498405C0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PNG &amp; Shapes Layout</a:t>
            </a:r>
          </a:p>
        </p:txBody>
      </p:sp>
      <p:pic>
        <p:nvPicPr>
          <p:cNvPr id="3" name="Picture 2" descr="E:\002-KIMS BUSINESS\000-B-KIMS-소스 분류-2014\10-ESP to IMG\지구.png">
            <a:extLst>
              <a:ext uri="{FF2B5EF4-FFF2-40B4-BE49-F238E27FC236}">
                <a16:creationId xmlns="" xmlns:a16="http://schemas.microsoft.com/office/drawing/2014/main" id="{8287A0B1-7DBC-44C7-BFC0-4DE3C216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24" y="2394850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="" xmlns:a16="http://schemas.microsoft.com/office/drawing/2014/main" id="{C5F67513-9338-4858-AB23-2C1A66CF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5998" y="1782007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3257575" y="4520852"/>
            <a:ext cx="2166512" cy="2189356"/>
            <a:chOff x="4418825" y="1666106"/>
            <a:chExt cx="3343265" cy="3378518"/>
          </a:xfrm>
        </p:grpSpPr>
        <p:sp>
          <p:nvSpPr>
            <p:cNvPr id="6" name="자유형: 도형 19">
              <a:extLst>
                <a:ext uri="{FF2B5EF4-FFF2-40B4-BE49-F238E27FC236}">
                  <a16:creationId xmlns=""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0">
              <a:extLst>
                <a:ext uri="{FF2B5EF4-FFF2-40B4-BE49-F238E27FC236}">
                  <a16:creationId xmlns=""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8" name="이등변 삼각형 58">
                <a:extLst>
                  <a:ext uri="{FF2B5EF4-FFF2-40B4-BE49-F238E27FC236}">
                    <a16:creationId xmlns=""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59">
                <a:extLst>
                  <a:ext uri="{FF2B5EF4-FFF2-40B4-BE49-F238E27FC236}">
                    <a16:creationId xmlns=""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547502" y="49076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3958257" y="4895294"/>
            <a:ext cx="174790" cy="1747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385577" y="50219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071252" y="50600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223652" y="49457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52390" y="6037383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273073" y="5846991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006231" y="5998549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69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=""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=""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=""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=""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=""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=""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=""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=""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=""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=""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=""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=""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=""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=""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=""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=""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=""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=""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=""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=""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=""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=""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=""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=""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=""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=""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=""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=""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=""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=""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=""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=""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=""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=""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=""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=""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=""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=""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=""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=""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=""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=""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=""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=""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=""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=""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=""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=""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=""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=""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790" y="155950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=""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=""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=""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=""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=""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=""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=""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=""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=""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=""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=""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=""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=""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=""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=""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=""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=""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=""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97288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=""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=""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=""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=""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=""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=""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=""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=""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=""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=""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=""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=""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Left Arrow 1">
            <a:extLst>
              <a:ext uri="{FF2B5EF4-FFF2-40B4-BE49-F238E27FC236}">
                <a16:creationId xmlns=""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=""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=""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=""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=""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=""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=""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=""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=""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=""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=""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=""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=""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=""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=""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=""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=""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=""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=""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=""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=""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=""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=""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=""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=""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9348" y="2545161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=""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=""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=""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=""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=""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=""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=""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=""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=""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=""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=""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=""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=""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=""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=""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=""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=""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=""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=""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=""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=""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=""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165033D-E125-4382-B9C1-4C108554B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Партиципанти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31C6EA8-75DE-4437-BD28-6E06B629B9FB}"/>
              </a:ext>
            </a:extLst>
          </p:cNvPr>
          <p:cNvSpPr txBox="1">
            <a:spLocks/>
          </p:cNvSpPr>
          <p:nvPr/>
        </p:nvSpPr>
        <p:spPr>
          <a:xfrm>
            <a:off x="256853" y="3446494"/>
            <a:ext cx="2850707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Електротехнички факултет у Београду, Србија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그룹 63">
            <a:extLst>
              <a:ext uri="{FF2B5EF4-FFF2-40B4-BE49-F238E27FC236}">
                <a16:creationId xmlns="" xmlns:a16="http://schemas.microsoft.com/office/drawing/2014/main" id="{095BA5C7-93F6-4037-9F91-DFEDDC9A9F5F}"/>
              </a:ext>
            </a:extLst>
          </p:cNvPr>
          <p:cNvGrpSpPr/>
          <p:nvPr/>
        </p:nvGrpSpPr>
        <p:grpSpPr>
          <a:xfrm>
            <a:off x="341155" y="3201036"/>
            <a:ext cx="2049231" cy="144016"/>
            <a:chOff x="518969" y="4794870"/>
            <a:chExt cx="1679267" cy="144016"/>
          </a:xfrm>
        </p:grpSpPr>
        <p:sp>
          <p:nvSpPr>
            <p:cNvPr id="8" name="Rectangle 35">
              <a:extLst>
                <a:ext uri="{FF2B5EF4-FFF2-40B4-BE49-F238E27FC236}">
                  <a16:creationId xmlns="" xmlns:a16="http://schemas.microsoft.com/office/drawing/2014/main" id="{156EFB04-52CC-411F-AEC3-ACBEEAB6FAA9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36">
              <a:extLst>
                <a:ext uri="{FF2B5EF4-FFF2-40B4-BE49-F238E27FC236}">
                  <a16:creationId xmlns="" xmlns:a16="http://schemas.microsoft.com/office/drawing/2014/main" id="{CB56ED26-6B49-46FE-AAEC-1631A9F9C8AD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37">
              <a:extLst>
                <a:ext uri="{FF2B5EF4-FFF2-40B4-BE49-F238E27FC236}">
                  <a16:creationId xmlns="" xmlns:a16="http://schemas.microsoft.com/office/drawing/2014/main" id="{CF3E6882-04E1-4AA1-B2F9-7ACEE04E0EA2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38">
              <a:extLst>
                <a:ext uri="{FF2B5EF4-FFF2-40B4-BE49-F238E27FC236}">
                  <a16:creationId xmlns="" xmlns:a16="http://schemas.microsoft.com/office/drawing/2014/main" id="{9C24FD33-1AD3-46EB-842A-A993C62560E5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39">
              <a:extLst>
                <a:ext uri="{FF2B5EF4-FFF2-40B4-BE49-F238E27FC236}">
                  <a16:creationId xmlns="" xmlns:a16="http://schemas.microsoft.com/office/drawing/2014/main" id="{B5565A55-ADF4-4CA8-972F-77A1F8957660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40">
              <a:extLst>
                <a:ext uri="{FF2B5EF4-FFF2-40B4-BE49-F238E27FC236}">
                  <a16:creationId xmlns="" xmlns:a16="http://schemas.microsoft.com/office/drawing/2014/main" id="{4751F802-4E91-4416-8557-0D92A17C2BD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B3D2DC7C-A43E-48C5-99AE-1E06A237A98A}"/>
              </a:ext>
            </a:extLst>
          </p:cNvPr>
          <p:cNvSpPr txBox="1">
            <a:spLocks/>
          </p:cNvSpPr>
          <p:nvPr/>
        </p:nvSpPr>
        <p:spPr>
          <a:xfrm>
            <a:off x="3452224" y="3388085"/>
            <a:ext cx="254901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Каролинска Институтет, Шведска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그룹 63">
            <a:extLst>
              <a:ext uri="{FF2B5EF4-FFF2-40B4-BE49-F238E27FC236}">
                <a16:creationId xmlns="" xmlns:a16="http://schemas.microsoft.com/office/drawing/2014/main" id="{27186B49-64C2-4D3F-B698-E5CB9804CEDD}"/>
              </a:ext>
            </a:extLst>
          </p:cNvPr>
          <p:cNvGrpSpPr/>
          <p:nvPr/>
        </p:nvGrpSpPr>
        <p:grpSpPr>
          <a:xfrm>
            <a:off x="3531104" y="3201036"/>
            <a:ext cx="2049231" cy="144016"/>
            <a:chOff x="518969" y="4794870"/>
            <a:chExt cx="1679267" cy="144016"/>
          </a:xfrm>
        </p:grpSpPr>
        <p:sp>
          <p:nvSpPr>
            <p:cNvPr id="17" name="Rectangle 35">
              <a:extLst>
                <a:ext uri="{FF2B5EF4-FFF2-40B4-BE49-F238E27FC236}">
                  <a16:creationId xmlns="" xmlns:a16="http://schemas.microsoft.com/office/drawing/2014/main" id="{E814717A-B532-403D-A50E-6459411DAD6A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="" xmlns:a16="http://schemas.microsoft.com/office/drawing/2014/main" id="{2E7DA707-AFF2-40AF-849A-36B6ED37DBF6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Rectangle 37">
              <a:extLst>
                <a:ext uri="{FF2B5EF4-FFF2-40B4-BE49-F238E27FC236}">
                  <a16:creationId xmlns="" xmlns:a16="http://schemas.microsoft.com/office/drawing/2014/main" id="{CFEC3F95-EB58-4A7E-A21D-BF2CFC25057D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38">
              <a:extLst>
                <a:ext uri="{FF2B5EF4-FFF2-40B4-BE49-F238E27FC236}">
                  <a16:creationId xmlns="" xmlns:a16="http://schemas.microsoft.com/office/drawing/2014/main" id="{DE915136-DA6D-4BAB-AA73-F3D194CE041D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39">
              <a:extLst>
                <a:ext uri="{FF2B5EF4-FFF2-40B4-BE49-F238E27FC236}">
                  <a16:creationId xmlns="" xmlns:a16="http://schemas.microsoft.com/office/drawing/2014/main" id="{C5CED2E1-B274-416D-A534-5C25C05368B7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2" name="Rectangle 40">
              <a:extLst>
                <a:ext uri="{FF2B5EF4-FFF2-40B4-BE49-F238E27FC236}">
                  <a16:creationId xmlns="" xmlns:a16="http://schemas.microsoft.com/office/drawing/2014/main" id="{75DB7219-B715-4B3D-A736-58816087569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2" name="Text Placeholder 3">
            <a:extLst>
              <a:ext uri="{FF2B5EF4-FFF2-40B4-BE49-F238E27FC236}">
                <a16:creationId xmlns="" xmlns:a16="http://schemas.microsoft.com/office/drawing/2014/main" id="{2D73E424-36E6-49D1-A04A-ED9FAB592773}"/>
              </a:ext>
            </a:extLst>
          </p:cNvPr>
          <p:cNvSpPr txBox="1">
            <a:spLocks/>
          </p:cNvSpPr>
          <p:nvPr/>
        </p:nvSpPr>
        <p:spPr>
          <a:xfrm>
            <a:off x="6488630" y="3388084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Intellias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Украјина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3" name="그룹 63">
            <a:extLst>
              <a:ext uri="{FF2B5EF4-FFF2-40B4-BE49-F238E27FC236}">
                <a16:creationId xmlns="" xmlns:a16="http://schemas.microsoft.com/office/drawing/2014/main" id="{0B09A90D-729E-4AAA-B052-67ED6C481DB6}"/>
              </a:ext>
            </a:extLst>
          </p:cNvPr>
          <p:cNvGrpSpPr/>
          <p:nvPr/>
        </p:nvGrpSpPr>
        <p:grpSpPr>
          <a:xfrm>
            <a:off x="6562861" y="3201036"/>
            <a:ext cx="2049231" cy="144016"/>
            <a:chOff x="518969" y="4794870"/>
            <a:chExt cx="1679267" cy="144016"/>
          </a:xfrm>
        </p:grpSpPr>
        <p:sp>
          <p:nvSpPr>
            <p:cNvPr id="44" name="Rectangle 35">
              <a:extLst>
                <a:ext uri="{FF2B5EF4-FFF2-40B4-BE49-F238E27FC236}">
                  <a16:creationId xmlns="" xmlns:a16="http://schemas.microsoft.com/office/drawing/2014/main" id="{35DD659C-8F14-4CFE-899D-D8193A60E9D5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="" xmlns:a16="http://schemas.microsoft.com/office/drawing/2014/main" id="{E9C924C2-7107-4795-9107-22423758E71A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="" xmlns:a16="http://schemas.microsoft.com/office/drawing/2014/main" id="{DF74359A-A7F5-400B-B8CF-8B4D2DD0EA75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="" xmlns:a16="http://schemas.microsoft.com/office/drawing/2014/main" id="{B3A6C128-776E-4928-B0D8-A5AEDC47F8F3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="" xmlns:a16="http://schemas.microsoft.com/office/drawing/2014/main" id="{EF9296ED-09BD-4FE9-97F3-191F14711CBE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="" xmlns:a16="http://schemas.microsoft.com/office/drawing/2014/main" id="{EF6484E5-29EB-4012-94BB-EAB4DBEDDDE9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1" name="Text Placeholder 3">
            <a:extLst>
              <a:ext uri="{FF2B5EF4-FFF2-40B4-BE49-F238E27FC236}">
                <a16:creationId xmlns="" xmlns:a16="http://schemas.microsoft.com/office/drawing/2014/main" id="{05261A43-E1A1-4469-AB3F-10583930E6A6}"/>
              </a:ext>
            </a:extLst>
          </p:cNvPr>
          <p:cNvSpPr txBox="1">
            <a:spLocks/>
          </p:cNvSpPr>
          <p:nvPr/>
        </p:nvSpPr>
        <p:spPr>
          <a:xfrm>
            <a:off x="9643625" y="3385268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Medtronic,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2" name="그룹 63">
            <a:extLst>
              <a:ext uri="{FF2B5EF4-FFF2-40B4-BE49-F238E27FC236}">
                <a16:creationId xmlns="" xmlns:a16="http://schemas.microsoft.com/office/drawing/2014/main" id="{5A368339-2902-4B79-9540-3CC7D895921D}"/>
              </a:ext>
            </a:extLst>
          </p:cNvPr>
          <p:cNvGrpSpPr/>
          <p:nvPr/>
        </p:nvGrpSpPr>
        <p:grpSpPr>
          <a:xfrm>
            <a:off x="9738034" y="3201036"/>
            <a:ext cx="2049231" cy="144016"/>
            <a:chOff x="518969" y="4794870"/>
            <a:chExt cx="1679267" cy="144016"/>
          </a:xfrm>
        </p:grpSpPr>
        <p:sp>
          <p:nvSpPr>
            <p:cNvPr id="53" name="Rectangle 35">
              <a:extLst>
                <a:ext uri="{FF2B5EF4-FFF2-40B4-BE49-F238E27FC236}">
                  <a16:creationId xmlns="" xmlns:a16="http://schemas.microsoft.com/office/drawing/2014/main" id="{50CAAFBB-BDED-4407-A8CB-993A44268047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4" name="Rectangle 36">
              <a:extLst>
                <a:ext uri="{FF2B5EF4-FFF2-40B4-BE49-F238E27FC236}">
                  <a16:creationId xmlns="" xmlns:a16="http://schemas.microsoft.com/office/drawing/2014/main" id="{66751F15-8044-45B0-9E47-23ABA5D63F9D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5" name="Rectangle 37">
              <a:extLst>
                <a:ext uri="{FF2B5EF4-FFF2-40B4-BE49-F238E27FC236}">
                  <a16:creationId xmlns="" xmlns:a16="http://schemas.microsoft.com/office/drawing/2014/main" id="{AC8C9DB8-3606-4F20-8311-94BFDF453730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6" name="Rectangle 38">
              <a:extLst>
                <a:ext uri="{FF2B5EF4-FFF2-40B4-BE49-F238E27FC236}">
                  <a16:creationId xmlns="" xmlns:a16="http://schemas.microsoft.com/office/drawing/2014/main" id="{91D3429D-5928-46F8-AAF0-C4950AC96CB9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39">
              <a:extLst>
                <a:ext uri="{FF2B5EF4-FFF2-40B4-BE49-F238E27FC236}">
                  <a16:creationId xmlns="" xmlns:a16="http://schemas.microsoft.com/office/drawing/2014/main" id="{DDBC42E7-C978-43C6-B1B5-E7C7170F08C3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0">
              <a:extLst>
                <a:ext uri="{FF2B5EF4-FFF2-40B4-BE49-F238E27FC236}">
                  <a16:creationId xmlns="" xmlns:a16="http://schemas.microsoft.com/office/drawing/2014/main" id="{5EEBDED8-F148-4A51-90D0-719A3B946C2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60" name="Text Placeholder 3">
            <a:extLst>
              <a:ext uri="{FF2B5EF4-FFF2-40B4-BE49-F238E27FC236}">
                <a16:creationId xmlns="" xmlns:a16="http://schemas.microsoft.com/office/drawing/2014/main" id="{C039AFB7-1754-4DC6-8AAF-5E44518F7DA7}"/>
              </a:ext>
            </a:extLst>
          </p:cNvPr>
          <p:cNvSpPr txBox="1">
            <a:spLocks/>
          </p:cNvSpPr>
          <p:nvPr/>
        </p:nvSpPr>
        <p:spPr>
          <a:xfrm>
            <a:off x="779374" y="6311769"/>
            <a:ext cx="204890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Zenith Technologies,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1" name="그룹 63">
            <a:extLst>
              <a:ext uri="{FF2B5EF4-FFF2-40B4-BE49-F238E27FC236}">
                <a16:creationId xmlns="" xmlns:a16="http://schemas.microsoft.com/office/drawing/2014/main" id="{83905908-6696-4095-AE51-1FAD5E25A58D}"/>
              </a:ext>
            </a:extLst>
          </p:cNvPr>
          <p:cNvGrpSpPr/>
          <p:nvPr/>
        </p:nvGrpSpPr>
        <p:grpSpPr>
          <a:xfrm>
            <a:off x="853593" y="6109828"/>
            <a:ext cx="2049231" cy="144016"/>
            <a:chOff x="518969" y="4794870"/>
            <a:chExt cx="1679267" cy="144016"/>
          </a:xfrm>
        </p:grpSpPr>
        <p:sp>
          <p:nvSpPr>
            <p:cNvPr id="62" name="Rectangle 35">
              <a:extLst>
                <a:ext uri="{FF2B5EF4-FFF2-40B4-BE49-F238E27FC236}">
                  <a16:creationId xmlns="" xmlns:a16="http://schemas.microsoft.com/office/drawing/2014/main" id="{5300D129-09DE-423C-A6AF-F7B904D053FC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36">
              <a:extLst>
                <a:ext uri="{FF2B5EF4-FFF2-40B4-BE49-F238E27FC236}">
                  <a16:creationId xmlns="" xmlns:a16="http://schemas.microsoft.com/office/drawing/2014/main" id="{6D492FE8-5B0A-4B74-8CE8-8EF10D561CAA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37">
              <a:extLst>
                <a:ext uri="{FF2B5EF4-FFF2-40B4-BE49-F238E27FC236}">
                  <a16:creationId xmlns="" xmlns:a16="http://schemas.microsoft.com/office/drawing/2014/main" id="{647F0519-0B68-4A65-A937-CB99C7084618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38">
              <a:extLst>
                <a:ext uri="{FF2B5EF4-FFF2-40B4-BE49-F238E27FC236}">
                  <a16:creationId xmlns="" xmlns:a16="http://schemas.microsoft.com/office/drawing/2014/main" id="{132893BE-915E-45B2-8AE6-560B5FBA962D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39">
              <a:extLst>
                <a:ext uri="{FF2B5EF4-FFF2-40B4-BE49-F238E27FC236}">
                  <a16:creationId xmlns="" xmlns:a16="http://schemas.microsoft.com/office/drawing/2014/main" id="{5E3154C9-770D-4AF5-B37D-1ABAE3ED9799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40">
              <a:extLst>
                <a:ext uri="{FF2B5EF4-FFF2-40B4-BE49-F238E27FC236}">
                  <a16:creationId xmlns="" xmlns:a16="http://schemas.microsoft.com/office/drawing/2014/main" id="{59758D76-FDCE-4600-A007-9E6739A19AB9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="" xmlns:a16="http://schemas.microsoft.com/office/drawing/2014/main" id="{4AE08767-5630-484D-AC9A-DD22CDF2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76" y="3900540"/>
            <a:ext cx="2286198" cy="2186633"/>
          </a:xfrm>
          <a:prstGeom prst="rect">
            <a:avLst/>
          </a:prstGeom>
        </p:spPr>
      </p:pic>
      <p:sp>
        <p:nvSpPr>
          <p:cNvPr id="69" name="Text Placeholder 3">
            <a:extLst>
              <a:ext uri="{FF2B5EF4-FFF2-40B4-BE49-F238E27FC236}">
                <a16:creationId xmlns="" xmlns:a16="http://schemas.microsoft.com/office/drawing/2014/main" id="{FFC44E0E-AE45-4627-9D0F-3C4F0A8E0E83}"/>
              </a:ext>
            </a:extLst>
          </p:cNvPr>
          <p:cNvSpPr txBox="1">
            <a:spLocks/>
          </p:cNvSpPr>
          <p:nvPr/>
        </p:nvSpPr>
        <p:spPr>
          <a:xfrm>
            <a:off x="4695203" y="6311769"/>
            <a:ext cx="204890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APPQuality</a:t>
            </a: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Италија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0" name="그룹 63">
            <a:extLst>
              <a:ext uri="{FF2B5EF4-FFF2-40B4-BE49-F238E27FC236}">
                <a16:creationId xmlns="" xmlns:a16="http://schemas.microsoft.com/office/drawing/2014/main" id="{86955187-9380-4945-BE57-04586816E044}"/>
              </a:ext>
            </a:extLst>
          </p:cNvPr>
          <p:cNvGrpSpPr/>
          <p:nvPr/>
        </p:nvGrpSpPr>
        <p:grpSpPr>
          <a:xfrm>
            <a:off x="4785347" y="6109939"/>
            <a:ext cx="2049231" cy="144016"/>
            <a:chOff x="518969" y="4794870"/>
            <a:chExt cx="1679267" cy="144016"/>
          </a:xfrm>
        </p:grpSpPr>
        <p:sp>
          <p:nvSpPr>
            <p:cNvPr id="71" name="Rectangle 35">
              <a:extLst>
                <a:ext uri="{FF2B5EF4-FFF2-40B4-BE49-F238E27FC236}">
                  <a16:creationId xmlns="" xmlns:a16="http://schemas.microsoft.com/office/drawing/2014/main" id="{5E74C16D-0DF5-4F82-8232-0B6126E111FA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36">
              <a:extLst>
                <a:ext uri="{FF2B5EF4-FFF2-40B4-BE49-F238E27FC236}">
                  <a16:creationId xmlns="" xmlns:a16="http://schemas.microsoft.com/office/drawing/2014/main" id="{47A18C39-3F59-41EA-9433-EEB1AFC03F23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37">
              <a:extLst>
                <a:ext uri="{FF2B5EF4-FFF2-40B4-BE49-F238E27FC236}">
                  <a16:creationId xmlns="" xmlns:a16="http://schemas.microsoft.com/office/drawing/2014/main" id="{5DAFF972-CA86-45C3-8CF3-5D67CF719CE1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38">
              <a:extLst>
                <a:ext uri="{FF2B5EF4-FFF2-40B4-BE49-F238E27FC236}">
                  <a16:creationId xmlns="" xmlns:a16="http://schemas.microsoft.com/office/drawing/2014/main" id="{8792E9F7-15FC-4793-87BA-566FA2C2B0BF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5" name="Rectangle 39">
              <a:extLst>
                <a:ext uri="{FF2B5EF4-FFF2-40B4-BE49-F238E27FC236}">
                  <a16:creationId xmlns="" xmlns:a16="http://schemas.microsoft.com/office/drawing/2014/main" id="{CBE4D13F-2CC3-4A13-851E-5827A9E373C4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6" name="Rectangle 40">
              <a:extLst>
                <a:ext uri="{FF2B5EF4-FFF2-40B4-BE49-F238E27FC236}">
                  <a16:creationId xmlns="" xmlns:a16="http://schemas.microsoft.com/office/drawing/2014/main" id="{0F44AAC3-F275-426D-B8B0-05E14505559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8" name="Text Placeholder 3">
            <a:extLst>
              <a:ext uri="{FF2B5EF4-FFF2-40B4-BE49-F238E27FC236}">
                <a16:creationId xmlns="" xmlns:a16="http://schemas.microsoft.com/office/drawing/2014/main" id="{858925D2-2E84-4E32-8A92-F22E94CE9213}"/>
              </a:ext>
            </a:extLst>
          </p:cNvPr>
          <p:cNvSpPr txBox="1">
            <a:spLocks/>
          </p:cNvSpPr>
          <p:nvPr/>
        </p:nvSpPr>
        <p:spPr>
          <a:xfrm>
            <a:off x="8122540" y="6310619"/>
            <a:ext cx="2286197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ETH Zurich,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Швајцарска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9" name="그룹 63">
            <a:extLst>
              <a:ext uri="{FF2B5EF4-FFF2-40B4-BE49-F238E27FC236}">
                <a16:creationId xmlns="" xmlns:a16="http://schemas.microsoft.com/office/drawing/2014/main" id="{DB2CCD3F-5D74-437D-B46C-F6969C39B591}"/>
              </a:ext>
            </a:extLst>
          </p:cNvPr>
          <p:cNvGrpSpPr/>
          <p:nvPr/>
        </p:nvGrpSpPr>
        <p:grpSpPr>
          <a:xfrm>
            <a:off x="8199326" y="6109828"/>
            <a:ext cx="2049231" cy="144016"/>
            <a:chOff x="518969" y="4794870"/>
            <a:chExt cx="1679267" cy="144016"/>
          </a:xfrm>
        </p:grpSpPr>
        <p:sp>
          <p:nvSpPr>
            <p:cNvPr id="80" name="Rectangle 35">
              <a:extLst>
                <a:ext uri="{FF2B5EF4-FFF2-40B4-BE49-F238E27FC236}">
                  <a16:creationId xmlns="" xmlns:a16="http://schemas.microsoft.com/office/drawing/2014/main" id="{0818F26F-4F38-4FBF-8A1D-8B5DCDE041DD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1" name="Rectangle 36">
              <a:extLst>
                <a:ext uri="{FF2B5EF4-FFF2-40B4-BE49-F238E27FC236}">
                  <a16:creationId xmlns="" xmlns:a16="http://schemas.microsoft.com/office/drawing/2014/main" id="{B6D9A11B-FF21-4D74-A24F-ABBA35DD5E9E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2" name="Rectangle 37">
              <a:extLst>
                <a:ext uri="{FF2B5EF4-FFF2-40B4-BE49-F238E27FC236}">
                  <a16:creationId xmlns="" xmlns:a16="http://schemas.microsoft.com/office/drawing/2014/main" id="{0B2E297A-B4DF-423E-8B61-6E609F7AED32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3" name="Rectangle 38">
              <a:extLst>
                <a:ext uri="{FF2B5EF4-FFF2-40B4-BE49-F238E27FC236}">
                  <a16:creationId xmlns="" xmlns:a16="http://schemas.microsoft.com/office/drawing/2014/main" id="{C2FC1584-E1FF-4D54-84EA-7B3B2329D733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4" name="Rectangle 39">
              <a:extLst>
                <a:ext uri="{FF2B5EF4-FFF2-40B4-BE49-F238E27FC236}">
                  <a16:creationId xmlns="" xmlns:a16="http://schemas.microsoft.com/office/drawing/2014/main" id="{8C6D061A-8900-48A2-B9C1-B6D6865CCED8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5" name="Rectangle 40">
              <a:extLst>
                <a:ext uri="{FF2B5EF4-FFF2-40B4-BE49-F238E27FC236}">
                  <a16:creationId xmlns="" xmlns:a16="http://schemas.microsoft.com/office/drawing/2014/main" id="{961E67B2-9089-48C6-8ED1-2F8D88A28DE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D9554699-4C64-4A4B-A25D-1606A65D7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7" y="1179202"/>
            <a:ext cx="2742444" cy="182829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="" xmlns:a16="http://schemas.microsoft.com/office/drawing/2014/main" id="{ED07B86A-6F26-4024-AD31-06B80BE1E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56" y="1179203"/>
            <a:ext cx="2586448" cy="182829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="" xmlns:a16="http://schemas.microsoft.com/office/drawing/2014/main" id="{929A005B-4361-4AB3-8B56-5452ABD17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1" r="9845" b="521"/>
          <a:stretch/>
        </p:blipFill>
        <p:spPr>
          <a:xfrm>
            <a:off x="6573877" y="1179202"/>
            <a:ext cx="2674898" cy="182829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="" xmlns:a16="http://schemas.microsoft.com/office/drawing/2014/main" id="{FAEE30AB-E5BE-496F-B786-9B15108946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0" r="-1107"/>
          <a:stretch/>
        </p:blipFill>
        <p:spPr>
          <a:xfrm>
            <a:off x="9738034" y="1179202"/>
            <a:ext cx="2131270" cy="182829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="" xmlns:a16="http://schemas.microsoft.com/office/drawing/2014/main" id="{CC0A7E71-E017-4512-9916-66C0E8DEA0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/>
          <a:stretch/>
        </p:blipFill>
        <p:spPr>
          <a:xfrm>
            <a:off x="857250" y="3926560"/>
            <a:ext cx="3122402" cy="201240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="" xmlns:a16="http://schemas.microsoft.com/office/drawing/2014/main" id="{1ADADDB5-698B-4C3C-B89C-2C45E59E0F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15834"/>
          <a:stretch/>
        </p:blipFill>
        <p:spPr>
          <a:xfrm>
            <a:off x="8201025" y="3924600"/>
            <a:ext cx="3114675" cy="2012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2477" r="10894" b="6357"/>
          <a:stretch/>
        </p:blipFill>
        <p:spPr>
          <a:xfrm>
            <a:off x="4824255" y="3924600"/>
            <a:ext cx="2562226" cy="20094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89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D8C46C8-2015-491E-AC18-C70AFBF46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Категорије корисника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A520EA3-2FA4-4CCA-B452-07BA1AD6D8F8}"/>
              </a:ext>
            </a:extLst>
          </p:cNvPr>
          <p:cNvSpPr txBox="1"/>
          <p:nvPr/>
        </p:nvSpPr>
        <p:spPr>
          <a:xfrm>
            <a:off x="600075" y="1452278"/>
            <a:ext cx="480059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600" b="1" dirty="0">
                <a:solidFill>
                  <a:schemeClr val="bg1"/>
                </a:solidFill>
                <a:cs typeface="Arial" pitchFamily="34" charset="0"/>
              </a:rPr>
              <a:t>Корисници који већ имају утврђену кардиоваскуларну болест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DF1358A-50FB-4CB9-9DBB-B7A4D8EE1B46}"/>
              </a:ext>
            </a:extLst>
          </p:cNvPr>
          <p:cNvSpPr txBox="1"/>
          <p:nvPr/>
        </p:nvSpPr>
        <p:spPr>
          <a:xfrm>
            <a:off x="529003" y="2231304"/>
            <a:ext cx="52145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Праћење </a:t>
            </a: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параметара </a:t>
            </a:r>
            <a:endParaRPr lang="ru-RU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Персонализовани савети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Предикција </a:t>
            </a: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блиске будућности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Преглед </a:t>
            </a: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и контрола исхране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Преглед </a:t>
            </a: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и контрола физичке активности</a:t>
            </a:r>
            <a:r>
              <a:rPr lang="sr-Cyrl-R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D6EEEA0-F641-4AB8-9FB2-7CCFF44C1CCD}"/>
              </a:ext>
            </a:extLst>
          </p:cNvPr>
          <p:cNvSpPr txBox="1"/>
          <p:nvPr/>
        </p:nvSpPr>
        <p:spPr>
          <a:xfrm>
            <a:off x="6681422" y="2231304"/>
            <a:ext cx="4729528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Предикција за наредних 10 година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Детекција кардиоваскуларних проблема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520EA3-2FA4-4CCA-B452-07BA1AD6D8F8}"/>
              </a:ext>
            </a:extLst>
          </p:cNvPr>
          <p:cNvSpPr txBox="1"/>
          <p:nvPr/>
        </p:nvSpPr>
        <p:spPr>
          <a:xfrm>
            <a:off x="6724650" y="1461803"/>
            <a:ext cx="480059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600" b="1" dirty="0">
                <a:solidFill>
                  <a:schemeClr val="bg1"/>
                </a:solidFill>
                <a:cs typeface="Arial" pitchFamily="34" charset="0"/>
              </a:rPr>
              <a:t>Корисници који </a:t>
            </a:r>
            <a:r>
              <a:rPr lang="ru-RU" altLang="ko-KR" sz="1600" b="1" dirty="0" smtClean="0">
                <a:solidFill>
                  <a:schemeClr val="bg1"/>
                </a:solidFill>
                <a:cs typeface="Arial" pitchFamily="34" charset="0"/>
              </a:rPr>
              <a:t>немају утврђену кардиоваскуларну </a:t>
            </a:r>
            <a:r>
              <a:rPr lang="ru-RU" altLang="ko-KR" sz="1600" b="1" dirty="0">
                <a:solidFill>
                  <a:schemeClr val="bg1"/>
                </a:solidFill>
                <a:cs typeface="Arial" pitchFamily="34" charset="0"/>
              </a:rPr>
              <a:t>болест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20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0F56F15-9D0C-4D92-8A46-F1941B55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Технички концепт решења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569F2EAC-B3F8-462E-BE7E-9D5D21F6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46" y="1306024"/>
            <a:ext cx="8602907" cy="459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7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8729648-08EA-4D66-9A4A-1A711CF9C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Функционалности система и захтеви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92E9B85-39B4-4737-930B-A768DD33A793}"/>
              </a:ext>
            </a:extLst>
          </p:cNvPr>
          <p:cNvSpPr txBox="1"/>
          <p:nvPr/>
        </p:nvSpPr>
        <p:spPr>
          <a:xfrm>
            <a:off x="817685" y="1305341"/>
            <a:ext cx="10726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Основни 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мерење параметара и слање података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унос и складиштење података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отклањање грешака и припрему података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обучавање неуралне мреже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приказ, анализу и визуелизацију параметара који се прате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предикцију и детекцију болести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контролисање исхране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контролисање физичке активности</a:t>
            </a:r>
          </a:p>
          <a:p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Додатни 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модули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Модул за контролисање односно одвикавање од пушења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Модул за контролисање односно одвикавање од алкохола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Модул за контролисање и смањење стреса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Модул за регулацију сна</a:t>
            </a:r>
          </a:p>
        </p:txBody>
      </p:sp>
    </p:spTree>
    <p:extLst>
      <p:ext uri="{BB962C8B-B14F-4D97-AF65-F5344CB8AC3E}">
        <p14:creationId xmlns:p14="http://schemas.microsoft.com/office/powerpoint/2010/main" val="377848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5350</TotalTime>
  <Words>4684</Words>
  <Application>Microsoft Office PowerPoint</Application>
  <PresentationFormat>Widescreen</PresentationFormat>
  <Paragraphs>513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 Unicode MS</vt:lpstr>
      <vt:lpstr>Arial</vt:lpstr>
      <vt:lpstr>Calibri</vt:lpstr>
      <vt:lpstr>FZShuTi</vt:lpstr>
      <vt:lpstr>HY견명조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Teodora Petrovic</cp:lastModifiedBy>
  <cp:revision>148</cp:revision>
  <dcterms:created xsi:type="dcterms:W3CDTF">2018-04-24T17:14:44Z</dcterms:created>
  <dcterms:modified xsi:type="dcterms:W3CDTF">2021-04-27T17:39:33Z</dcterms:modified>
</cp:coreProperties>
</file>